
<file path=[Content_Types].xml><?xml version="1.0" encoding="utf-8"?>
<Types xmlns="http://schemas.openxmlformats.org/package/2006/content-types">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theme/theme2.xml" ContentType="application/vnd.openxmlformats-officedocument.them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p:sldMasterIdLst>
    <p:sldMasterId id="2147483648" r:id="rId1"/>
  </p:sldMasterIdLst>
  <p:notesMasterIdLst>
    <p:notesMasterId r:id="rId6"/>
  </p:notesMasterIdLst>
  <p:sldIdLst>
    <p:sldId id="256" r:id="rId2"/>
    <p:sldId id="328" r:id="rId3"/>
    <p:sldId id="337" r:id="rId4"/>
    <p:sldId id="338" r:id="rId5"/>
  </p:sldIdLst>
  <p:sldSz cx="13893800" cy="7874000"/>
  <p:notesSz cx="9926638" cy="6797675"/>
  <p:defaultTextStyle>
    <a:defPPr>
      <a:defRPr kern="0"/>
    </a:defPPr>
  </p:defaultTextStyle>
  <p:extLst>
    <p:ext uri="{EFAFB233-063F-42B5-8137-9DF3F51BA10A}">
      <p15:sldGuideLst xmlns:p15="http://schemas.microsoft.com/office/powerpoint/2012/main">
        <p15:guide id="1" orient="horz" pos="2880">
          <p15:clr>
            <a:srgbClr val="A4A3A4"/>
          </p15:clr>
        </p15:guide>
        <p15:guide id="2" pos="216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2D5ABB26-0587-4C30-8999-92F81FD0307C}" styleName="No Style, No Grid">
    <a:wholeTbl>
      <a:tcTxStyle>
        <a:fontRef idx="minor">
          <a:scrgbClr r="0" g="0" b="0"/>
        </a:fontRef>
        <a:schemeClr val="tx1"/>
      </a:tcTxStyle>
      <a:tcStyle>
        <a:tcBdr>
          <a:left>
            <a:ln>
              <a:noFill/>
            </a:ln>
          </a:left>
          <a:right>
            <a:ln>
              <a:noFill/>
            </a:ln>
          </a:right>
          <a:top>
            <a:ln>
              <a:noFill/>
            </a:ln>
          </a:top>
          <a:bottom>
            <a:ln>
              <a:noFill/>
            </a:ln>
          </a:bottom>
          <a:insideH>
            <a:ln>
              <a:noFill/>
            </a:ln>
          </a:insideH>
          <a:insideV>
            <a:ln>
              <a:noFill/>
            </a:ln>
          </a:insideV>
        </a:tcBdr>
        <a:fill>
          <a:noFill/>
        </a:fill>
      </a:tcStyle>
    </a:wholeTbl>
  </a:tblStyle>
  <a:tblStyle styleId="{5C22544A-7EE6-4342-B048-85BDC9FD1C3A}" styleName="Style moyen 2 - Accentuation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94660"/>
  </p:normalViewPr>
  <p:slideViewPr>
    <p:cSldViewPr>
      <p:cViewPr varScale="1">
        <p:scale>
          <a:sx n="89" d="100"/>
          <a:sy n="89" d="100"/>
        </p:scale>
        <p:origin x="840" y="90"/>
      </p:cViewPr>
      <p:guideLst>
        <p:guide orient="horz" pos="2880"/>
        <p:guide pos="2160"/>
      </p:guideLst>
    </p:cSldViewPr>
  </p:slideViewPr>
  <p:notesTextViewPr>
    <p:cViewPr>
      <p:scale>
        <a:sx n="100" d="100"/>
        <a:sy n="100" d="100"/>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slide" Target="slides/slide2.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notesMaster" Target="notesMasters/notesMaster1.xml"/><Relationship Id="rId5" Type="http://schemas.openxmlformats.org/officeDocument/2006/relationships/slide" Target="slides/slide4.xml"/><Relationship Id="rId10"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theme" Target="theme/theme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4302073" cy="341255"/>
          </a:xfrm>
          <a:prstGeom prst="rect">
            <a:avLst/>
          </a:prstGeom>
        </p:spPr>
        <p:txBody>
          <a:bodyPr vert="horz" lIns="70253" tIns="35127" rIns="70253" bIns="35127" rtlCol="0"/>
          <a:lstStyle>
            <a:lvl1pPr algn="l">
              <a:defRPr sz="900"/>
            </a:lvl1pPr>
          </a:lstStyle>
          <a:p>
            <a:endParaRPr lang="fr-FR"/>
          </a:p>
        </p:txBody>
      </p:sp>
      <p:sp>
        <p:nvSpPr>
          <p:cNvPr id="3" name="Espace réservé de la date 2"/>
          <p:cNvSpPr>
            <a:spLocks noGrp="1"/>
          </p:cNvSpPr>
          <p:nvPr>
            <p:ph type="dt" idx="1"/>
          </p:nvPr>
        </p:nvSpPr>
        <p:spPr>
          <a:xfrm>
            <a:off x="5622298" y="0"/>
            <a:ext cx="4302072" cy="341255"/>
          </a:xfrm>
          <a:prstGeom prst="rect">
            <a:avLst/>
          </a:prstGeom>
        </p:spPr>
        <p:txBody>
          <a:bodyPr vert="horz" lIns="70253" tIns="35127" rIns="70253" bIns="35127" rtlCol="0"/>
          <a:lstStyle>
            <a:lvl1pPr algn="r">
              <a:defRPr sz="900"/>
            </a:lvl1pPr>
          </a:lstStyle>
          <a:p>
            <a:fld id="{39EE443A-7D97-42A8-9488-9B9762BCA56C}" type="datetimeFigureOut">
              <a:rPr lang="fr-FR" smtClean="0"/>
              <a:t>15/04/2026</a:t>
            </a:fld>
            <a:endParaRPr lang="fr-FR"/>
          </a:p>
        </p:txBody>
      </p:sp>
      <p:sp>
        <p:nvSpPr>
          <p:cNvPr id="4" name="Espace réservé de l'image des diapositives 3"/>
          <p:cNvSpPr>
            <a:spLocks noGrp="1" noRot="1" noChangeAspect="1"/>
          </p:cNvSpPr>
          <p:nvPr>
            <p:ph type="sldImg" idx="2"/>
          </p:nvPr>
        </p:nvSpPr>
        <p:spPr>
          <a:xfrm>
            <a:off x="2940050" y="849313"/>
            <a:ext cx="4046538" cy="2293937"/>
          </a:xfrm>
          <a:prstGeom prst="rect">
            <a:avLst/>
          </a:prstGeom>
          <a:noFill/>
          <a:ln w="12700">
            <a:solidFill>
              <a:prstClr val="black"/>
            </a:solidFill>
          </a:ln>
        </p:spPr>
        <p:txBody>
          <a:bodyPr vert="horz" lIns="70253" tIns="35127" rIns="70253" bIns="35127" rtlCol="0" anchor="ctr"/>
          <a:lstStyle/>
          <a:p>
            <a:endParaRPr lang="fr-FR"/>
          </a:p>
        </p:txBody>
      </p:sp>
      <p:sp>
        <p:nvSpPr>
          <p:cNvPr id="5" name="Espace réservé des notes 4"/>
          <p:cNvSpPr>
            <a:spLocks noGrp="1"/>
          </p:cNvSpPr>
          <p:nvPr>
            <p:ph type="body" sz="quarter" idx="3"/>
          </p:nvPr>
        </p:nvSpPr>
        <p:spPr>
          <a:xfrm>
            <a:off x="992438" y="3271382"/>
            <a:ext cx="7941764" cy="2676584"/>
          </a:xfrm>
          <a:prstGeom prst="rect">
            <a:avLst/>
          </a:prstGeom>
        </p:spPr>
        <p:txBody>
          <a:bodyPr vert="horz" lIns="70253" tIns="35127" rIns="70253" bIns="35127" rtlCol="0"/>
          <a:lstStyle/>
          <a:p>
            <a:pPr lvl="0"/>
            <a:r>
              <a:rPr lang="fr-FR"/>
              <a:t>Modifier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6456422"/>
            <a:ext cx="4302073" cy="341254"/>
          </a:xfrm>
          <a:prstGeom prst="rect">
            <a:avLst/>
          </a:prstGeom>
        </p:spPr>
        <p:txBody>
          <a:bodyPr vert="horz" lIns="70253" tIns="35127" rIns="70253" bIns="35127" rtlCol="0" anchor="b"/>
          <a:lstStyle>
            <a:lvl1pPr algn="l">
              <a:defRPr sz="900"/>
            </a:lvl1pPr>
          </a:lstStyle>
          <a:p>
            <a:endParaRPr lang="fr-FR"/>
          </a:p>
        </p:txBody>
      </p:sp>
      <p:sp>
        <p:nvSpPr>
          <p:cNvPr id="7" name="Espace réservé du numéro de diapositive 6"/>
          <p:cNvSpPr>
            <a:spLocks noGrp="1"/>
          </p:cNvSpPr>
          <p:nvPr>
            <p:ph type="sldNum" sz="quarter" idx="5"/>
          </p:nvPr>
        </p:nvSpPr>
        <p:spPr>
          <a:xfrm>
            <a:off x="5622298" y="6456422"/>
            <a:ext cx="4302072" cy="341254"/>
          </a:xfrm>
          <a:prstGeom prst="rect">
            <a:avLst/>
          </a:prstGeom>
        </p:spPr>
        <p:txBody>
          <a:bodyPr vert="horz" lIns="70253" tIns="35127" rIns="70253" bIns="35127" rtlCol="0" anchor="b"/>
          <a:lstStyle>
            <a:lvl1pPr algn="r">
              <a:defRPr sz="900"/>
            </a:lvl1pPr>
          </a:lstStyle>
          <a:p>
            <a:fld id="{7DD3B02D-40FA-425C-BBCD-B2308DE8BD55}" type="slidenum">
              <a:rPr lang="fr-FR" smtClean="0"/>
              <a:t>‹N°›</a:t>
            </a:fld>
            <a:endParaRPr lang="fr-FR"/>
          </a:p>
        </p:txBody>
      </p:sp>
    </p:spTree>
    <p:extLst>
      <p:ext uri="{BB962C8B-B14F-4D97-AF65-F5344CB8AC3E}">
        <p14:creationId xmlns:p14="http://schemas.microsoft.com/office/powerpoint/2010/main" val="1951402110"/>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png"/><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3.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obj" preserve="1">
  <p:cSld name="Title Slide">
    <p:spTree>
      <p:nvGrpSpPr>
        <p:cNvPr id="1" name=""/>
        <p:cNvGrpSpPr/>
        <p:nvPr/>
      </p:nvGrpSpPr>
      <p:grpSpPr>
        <a:xfrm>
          <a:off x="0" y="0"/>
          <a:ext cx="0" cy="0"/>
          <a:chOff x="0" y="0"/>
          <a:chExt cx="0" cy="0"/>
        </a:xfrm>
      </p:grpSpPr>
      <p:sp>
        <p:nvSpPr>
          <p:cNvPr id="2" name="Holder 2"/>
          <p:cNvSpPr>
            <a:spLocks noGrp="1"/>
          </p:cNvSpPr>
          <p:nvPr>
            <p:ph type="ctrTitle"/>
          </p:nvPr>
        </p:nvSpPr>
        <p:spPr>
          <a:xfrm>
            <a:off x="1042035" y="2440940"/>
            <a:ext cx="11809730" cy="1653540"/>
          </a:xfrm>
          <a:prstGeom prst="rect">
            <a:avLst/>
          </a:prstGeom>
        </p:spPr>
        <p:txBody>
          <a:bodyPr wrap="square" lIns="0" tIns="0" rIns="0" bIns="0">
            <a:spAutoFit/>
          </a:bodyPr>
          <a:lstStyle>
            <a:lvl1pPr>
              <a:defRPr/>
            </a:lvl1pPr>
          </a:lstStyle>
          <a:p>
            <a:endParaRPr/>
          </a:p>
        </p:txBody>
      </p:sp>
      <p:sp>
        <p:nvSpPr>
          <p:cNvPr id="3" name="Holder 3"/>
          <p:cNvSpPr>
            <a:spLocks noGrp="1"/>
          </p:cNvSpPr>
          <p:nvPr>
            <p:ph type="subTitle" idx="4"/>
          </p:nvPr>
        </p:nvSpPr>
        <p:spPr>
          <a:xfrm>
            <a:off x="2084070" y="4409440"/>
            <a:ext cx="9725660" cy="1968500"/>
          </a:xfrm>
          <a:prstGeom prst="rect">
            <a:avLst/>
          </a:prstGeom>
        </p:spPr>
        <p:txBody>
          <a:bodyPr wrap="square" lIns="0" tIns="0" rIns="0" bIns="0">
            <a:spAutoFit/>
          </a:bodyPr>
          <a:lstStyle>
            <a:lvl1pPr>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type="obj" preserve="1">
  <p:cSld name="Title and Content">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59994" y="1132205"/>
            <a:ext cx="853440" cy="6381115"/>
          </a:xfrm>
          <a:custGeom>
            <a:avLst/>
            <a:gdLst/>
            <a:ahLst/>
            <a:cxnLst/>
            <a:rect l="l" t="t" r="r" b="b"/>
            <a:pathLst>
              <a:path w="853440" h="6381115">
                <a:moveTo>
                  <a:pt x="853198" y="0"/>
                </a:moveTo>
                <a:lnTo>
                  <a:pt x="0" y="0"/>
                </a:lnTo>
                <a:lnTo>
                  <a:pt x="0" y="6381000"/>
                </a:lnTo>
                <a:lnTo>
                  <a:pt x="853198" y="6381000"/>
                </a:lnTo>
                <a:lnTo>
                  <a:pt x="853198" y="0"/>
                </a:lnTo>
                <a:close/>
              </a:path>
            </a:pathLst>
          </a:custGeom>
          <a:solidFill>
            <a:srgbClr val="ED1C24"/>
          </a:solidFill>
        </p:spPr>
        <p:txBody>
          <a:bodyPr wrap="square" lIns="0" tIns="0" rIns="0" bIns="0" rtlCol="0"/>
          <a:lstStyle/>
          <a:p>
            <a:endParaRPr/>
          </a:p>
        </p:txBody>
      </p:sp>
      <p:sp>
        <p:nvSpPr>
          <p:cNvPr id="17" name="bg object 17"/>
          <p:cNvSpPr/>
          <p:nvPr/>
        </p:nvSpPr>
        <p:spPr>
          <a:xfrm>
            <a:off x="359994" y="359994"/>
            <a:ext cx="48895" cy="48895"/>
          </a:xfrm>
          <a:custGeom>
            <a:avLst/>
            <a:gdLst/>
            <a:ahLst/>
            <a:cxnLst/>
            <a:rect l="l" t="t" r="r" b="b"/>
            <a:pathLst>
              <a:path w="48895" h="48895">
                <a:moveTo>
                  <a:pt x="48818" y="0"/>
                </a:moveTo>
                <a:lnTo>
                  <a:pt x="0" y="48818"/>
                </a:lnTo>
              </a:path>
            </a:pathLst>
          </a:custGeom>
          <a:ln w="9677">
            <a:solidFill>
              <a:srgbClr val="ED1C24"/>
            </a:solidFill>
          </a:ln>
        </p:spPr>
        <p:txBody>
          <a:bodyPr wrap="square" lIns="0" tIns="0" rIns="0" bIns="0" rtlCol="0"/>
          <a:lstStyle/>
          <a:p>
            <a:endParaRPr/>
          </a:p>
        </p:txBody>
      </p:sp>
      <p:sp>
        <p:nvSpPr>
          <p:cNvPr id="18" name="bg object 18"/>
          <p:cNvSpPr/>
          <p:nvPr/>
        </p:nvSpPr>
        <p:spPr>
          <a:xfrm>
            <a:off x="359994" y="359994"/>
            <a:ext cx="103505" cy="103505"/>
          </a:xfrm>
          <a:custGeom>
            <a:avLst/>
            <a:gdLst/>
            <a:ahLst/>
            <a:cxnLst/>
            <a:rect l="l" t="t" r="r" b="b"/>
            <a:pathLst>
              <a:path w="103504" h="103504">
                <a:moveTo>
                  <a:pt x="103407" y="0"/>
                </a:moveTo>
                <a:lnTo>
                  <a:pt x="0" y="103407"/>
                </a:lnTo>
              </a:path>
            </a:pathLst>
          </a:custGeom>
          <a:ln w="9677">
            <a:solidFill>
              <a:srgbClr val="ED1C24"/>
            </a:solidFill>
          </a:ln>
        </p:spPr>
        <p:txBody>
          <a:bodyPr wrap="square" lIns="0" tIns="0" rIns="0" bIns="0" rtlCol="0"/>
          <a:lstStyle/>
          <a:p>
            <a:endParaRPr/>
          </a:p>
        </p:txBody>
      </p:sp>
      <p:sp>
        <p:nvSpPr>
          <p:cNvPr id="19" name="bg object 19"/>
          <p:cNvSpPr/>
          <p:nvPr/>
        </p:nvSpPr>
        <p:spPr>
          <a:xfrm>
            <a:off x="359994" y="359994"/>
            <a:ext cx="158115" cy="158115"/>
          </a:xfrm>
          <a:custGeom>
            <a:avLst/>
            <a:gdLst/>
            <a:ahLst/>
            <a:cxnLst/>
            <a:rect l="l" t="t" r="r" b="b"/>
            <a:pathLst>
              <a:path w="158115" h="158115">
                <a:moveTo>
                  <a:pt x="157997" y="0"/>
                </a:moveTo>
                <a:lnTo>
                  <a:pt x="0" y="157997"/>
                </a:lnTo>
              </a:path>
            </a:pathLst>
          </a:custGeom>
          <a:ln w="9677">
            <a:solidFill>
              <a:srgbClr val="ED1C24"/>
            </a:solidFill>
          </a:ln>
        </p:spPr>
        <p:txBody>
          <a:bodyPr wrap="square" lIns="0" tIns="0" rIns="0" bIns="0" rtlCol="0"/>
          <a:lstStyle/>
          <a:p>
            <a:endParaRPr/>
          </a:p>
        </p:txBody>
      </p:sp>
      <p:sp>
        <p:nvSpPr>
          <p:cNvPr id="20" name="bg object 20"/>
          <p:cNvSpPr/>
          <p:nvPr/>
        </p:nvSpPr>
        <p:spPr>
          <a:xfrm>
            <a:off x="359994" y="359994"/>
            <a:ext cx="212725" cy="212725"/>
          </a:xfrm>
          <a:custGeom>
            <a:avLst/>
            <a:gdLst/>
            <a:ahLst/>
            <a:cxnLst/>
            <a:rect l="l" t="t" r="r" b="b"/>
            <a:pathLst>
              <a:path w="212725" h="212725">
                <a:moveTo>
                  <a:pt x="212587" y="0"/>
                </a:moveTo>
                <a:lnTo>
                  <a:pt x="0" y="212587"/>
                </a:lnTo>
              </a:path>
            </a:pathLst>
          </a:custGeom>
          <a:ln w="9677">
            <a:solidFill>
              <a:srgbClr val="ED1C24"/>
            </a:solidFill>
          </a:ln>
        </p:spPr>
        <p:txBody>
          <a:bodyPr wrap="square" lIns="0" tIns="0" rIns="0" bIns="0" rtlCol="0"/>
          <a:lstStyle/>
          <a:p>
            <a:endParaRPr/>
          </a:p>
        </p:txBody>
      </p:sp>
      <p:sp>
        <p:nvSpPr>
          <p:cNvPr id="21" name="bg object 21"/>
          <p:cNvSpPr/>
          <p:nvPr/>
        </p:nvSpPr>
        <p:spPr>
          <a:xfrm>
            <a:off x="359994" y="359994"/>
            <a:ext cx="267335" cy="267335"/>
          </a:xfrm>
          <a:custGeom>
            <a:avLst/>
            <a:gdLst/>
            <a:ahLst/>
            <a:cxnLst/>
            <a:rect l="l" t="t" r="r" b="b"/>
            <a:pathLst>
              <a:path w="267334" h="267334">
                <a:moveTo>
                  <a:pt x="267175" y="0"/>
                </a:moveTo>
                <a:lnTo>
                  <a:pt x="0" y="267175"/>
                </a:lnTo>
              </a:path>
            </a:pathLst>
          </a:custGeom>
          <a:ln w="9677">
            <a:solidFill>
              <a:srgbClr val="ED1C24"/>
            </a:solidFill>
          </a:ln>
        </p:spPr>
        <p:txBody>
          <a:bodyPr wrap="square" lIns="0" tIns="0" rIns="0" bIns="0" rtlCol="0"/>
          <a:lstStyle/>
          <a:p>
            <a:endParaRPr/>
          </a:p>
        </p:txBody>
      </p:sp>
      <p:sp>
        <p:nvSpPr>
          <p:cNvPr id="22" name="bg object 22"/>
          <p:cNvSpPr/>
          <p:nvPr/>
        </p:nvSpPr>
        <p:spPr>
          <a:xfrm>
            <a:off x="359994" y="359994"/>
            <a:ext cx="321945" cy="321945"/>
          </a:xfrm>
          <a:custGeom>
            <a:avLst/>
            <a:gdLst/>
            <a:ahLst/>
            <a:cxnLst/>
            <a:rect l="l" t="t" r="r" b="b"/>
            <a:pathLst>
              <a:path w="321945" h="321945">
                <a:moveTo>
                  <a:pt x="321764" y="0"/>
                </a:moveTo>
                <a:lnTo>
                  <a:pt x="0" y="321764"/>
                </a:lnTo>
              </a:path>
            </a:pathLst>
          </a:custGeom>
          <a:ln w="9677">
            <a:solidFill>
              <a:srgbClr val="ED1C24"/>
            </a:solidFill>
          </a:ln>
        </p:spPr>
        <p:txBody>
          <a:bodyPr wrap="square" lIns="0" tIns="0" rIns="0" bIns="0" rtlCol="0"/>
          <a:lstStyle/>
          <a:p>
            <a:endParaRPr/>
          </a:p>
        </p:txBody>
      </p:sp>
      <p:sp>
        <p:nvSpPr>
          <p:cNvPr id="23" name="bg object 23"/>
          <p:cNvSpPr/>
          <p:nvPr/>
        </p:nvSpPr>
        <p:spPr>
          <a:xfrm>
            <a:off x="359994" y="359994"/>
            <a:ext cx="376555" cy="376555"/>
          </a:xfrm>
          <a:custGeom>
            <a:avLst/>
            <a:gdLst/>
            <a:ahLst/>
            <a:cxnLst/>
            <a:rect l="l" t="t" r="r" b="b"/>
            <a:pathLst>
              <a:path w="376555" h="376555">
                <a:moveTo>
                  <a:pt x="376354" y="0"/>
                </a:moveTo>
                <a:lnTo>
                  <a:pt x="0" y="376354"/>
                </a:lnTo>
              </a:path>
            </a:pathLst>
          </a:custGeom>
          <a:ln w="9677">
            <a:solidFill>
              <a:srgbClr val="ED1C24"/>
            </a:solidFill>
          </a:ln>
        </p:spPr>
        <p:txBody>
          <a:bodyPr wrap="square" lIns="0" tIns="0" rIns="0" bIns="0" rtlCol="0"/>
          <a:lstStyle/>
          <a:p>
            <a:endParaRPr/>
          </a:p>
        </p:txBody>
      </p:sp>
      <p:sp>
        <p:nvSpPr>
          <p:cNvPr id="24" name="bg object 24"/>
          <p:cNvSpPr/>
          <p:nvPr/>
        </p:nvSpPr>
        <p:spPr>
          <a:xfrm>
            <a:off x="359994" y="359994"/>
            <a:ext cx="431165" cy="431165"/>
          </a:xfrm>
          <a:custGeom>
            <a:avLst/>
            <a:gdLst/>
            <a:ahLst/>
            <a:cxnLst/>
            <a:rect l="l" t="t" r="r" b="b"/>
            <a:pathLst>
              <a:path w="431165" h="431165">
                <a:moveTo>
                  <a:pt x="430943" y="0"/>
                </a:moveTo>
                <a:lnTo>
                  <a:pt x="0" y="430943"/>
                </a:lnTo>
              </a:path>
            </a:pathLst>
          </a:custGeom>
          <a:ln w="9677">
            <a:solidFill>
              <a:srgbClr val="ED1C24"/>
            </a:solidFill>
          </a:ln>
        </p:spPr>
        <p:txBody>
          <a:bodyPr wrap="square" lIns="0" tIns="0" rIns="0" bIns="0" rtlCol="0"/>
          <a:lstStyle/>
          <a:p>
            <a:endParaRPr/>
          </a:p>
        </p:txBody>
      </p:sp>
      <p:sp>
        <p:nvSpPr>
          <p:cNvPr id="25" name="bg object 25"/>
          <p:cNvSpPr/>
          <p:nvPr/>
        </p:nvSpPr>
        <p:spPr>
          <a:xfrm>
            <a:off x="359994" y="359994"/>
            <a:ext cx="485775" cy="485775"/>
          </a:xfrm>
          <a:custGeom>
            <a:avLst/>
            <a:gdLst/>
            <a:ahLst/>
            <a:cxnLst/>
            <a:rect l="l" t="t" r="r" b="b"/>
            <a:pathLst>
              <a:path w="485775" h="485775">
                <a:moveTo>
                  <a:pt x="485532" y="0"/>
                </a:moveTo>
                <a:lnTo>
                  <a:pt x="0" y="485532"/>
                </a:lnTo>
              </a:path>
            </a:pathLst>
          </a:custGeom>
          <a:ln w="9677">
            <a:solidFill>
              <a:srgbClr val="ED1C24"/>
            </a:solidFill>
          </a:ln>
        </p:spPr>
        <p:txBody>
          <a:bodyPr wrap="square" lIns="0" tIns="0" rIns="0" bIns="0" rtlCol="0"/>
          <a:lstStyle/>
          <a:p>
            <a:endParaRPr/>
          </a:p>
        </p:txBody>
      </p:sp>
      <p:sp>
        <p:nvSpPr>
          <p:cNvPr id="26" name="bg object 26"/>
          <p:cNvSpPr/>
          <p:nvPr/>
        </p:nvSpPr>
        <p:spPr>
          <a:xfrm>
            <a:off x="359994" y="359994"/>
            <a:ext cx="540385" cy="540385"/>
          </a:xfrm>
          <a:custGeom>
            <a:avLst/>
            <a:gdLst/>
            <a:ahLst/>
            <a:cxnLst/>
            <a:rect l="l" t="t" r="r" b="b"/>
            <a:pathLst>
              <a:path w="540385" h="540385">
                <a:moveTo>
                  <a:pt x="540122" y="0"/>
                </a:moveTo>
                <a:lnTo>
                  <a:pt x="0" y="540122"/>
                </a:lnTo>
              </a:path>
            </a:pathLst>
          </a:custGeom>
          <a:ln w="9677">
            <a:solidFill>
              <a:srgbClr val="ED1C24"/>
            </a:solidFill>
          </a:ln>
        </p:spPr>
        <p:txBody>
          <a:bodyPr wrap="square" lIns="0" tIns="0" rIns="0" bIns="0" rtlCol="0"/>
          <a:lstStyle/>
          <a:p>
            <a:endParaRPr/>
          </a:p>
        </p:txBody>
      </p:sp>
      <p:sp>
        <p:nvSpPr>
          <p:cNvPr id="27" name="bg object 27"/>
          <p:cNvSpPr/>
          <p:nvPr/>
        </p:nvSpPr>
        <p:spPr>
          <a:xfrm>
            <a:off x="359994" y="359994"/>
            <a:ext cx="594995" cy="594995"/>
          </a:xfrm>
          <a:custGeom>
            <a:avLst/>
            <a:gdLst/>
            <a:ahLst/>
            <a:cxnLst/>
            <a:rect l="l" t="t" r="r" b="b"/>
            <a:pathLst>
              <a:path w="594994" h="594994">
                <a:moveTo>
                  <a:pt x="594712" y="0"/>
                </a:moveTo>
                <a:lnTo>
                  <a:pt x="0" y="594712"/>
                </a:lnTo>
              </a:path>
            </a:pathLst>
          </a:custGeom>
          <a:ln w="9677">
            <a:solidFill>
              <a:srgbClr val="ED1C24"/>
            </a:solidFill>
          </a:ln>
        </p:spPr>
        <p:txBody>
          <a:bodyPr wrap="square" lIns="0" tIns="0" rIns="0" bIns="0" rtlCol="0"/>
          <a:lstStyle/>
          <a:p>
            <a:endParaRPr/>
          </a:p>
        </p:txBody>
      </p:sp>
      <p:sp>
        <p:nvSpPr>
          <p:cNvPr id="28" name="bg object 28"/>
          <p:cNvSpPr/>
          <p:nvPr/>
        </p:nvSpPr>
        <p:spPr>
          <a:xfrm>
            <a:off x="359994" y="359994"/>
            <a:ext cx="649605" cy="649605"/>
          </a:xfrm>
          <a:custGeom>
            <a:avLst/>
            <a:gdLst/>
            <a:ahLst/>
            <a:cxnLst/>
            <a:rect l="l" t="t" r="r" b="b"/>
            <a:pathLst>
              <a:path w="649605" h="649605">
                <a:moveTo>
                  <a:pt x="649300" y="0"/>
                </a:moveTo>
                <a:lnTo>
                  <a:pt x="0" y="649300"/>
                </a:lnTo>
              </a:path>
            </a:pathLst>
          </a:custGeom>
          <a:ln w="9677">
            <a:solidFill>
              <a:srgbClr val="ED1C24"/>
            </a:solidFill>
          </a:ln>
        </p:spPr>
        <p:txBody>
          <a:bodyPr wrap="square" lIns="0" tIns="0" rIns="0" bIns="0" rtlCol="0"/>
          <a:lstStyle/>
          <a:p>
            <a:endParaRPr/>
          </a:p>
        </p:txBody>
      </p:sp>
      <p:sp>
        <p:nvSpPr>
          <p:cNvPr id="29" name="bg object 29"/>
          <p:cNvSpPr/>
          <p:nvPr/>
        </p:nvSpPr>
        <p:spPr>
          <a:xfrm>
            <a:off x="359994" y="359994"/>
            <a:ext cx="704215" cy="704215"/>
          </a:xfrm>
          <a:custGeom>
            <a:avLst/>
            <a:gdLst/>
            <a:ahLst/>
            <a:cxnLst/>
            <a:rect l="l" t="t" r="r" b="b"/>
            <a:pathLst>
              <a:path w="704215" h="704215">
                <a:moveTo>
                  <a:pt x="703890" y="0"/>
                </a:moveTo>
                <a:lnTo>
                  <a:pt x="0" y="703890"/>
                </a:lnTo>
              </a:path>
            </a:pathLst>
          </a:custGeom>
          <a:ln w="9677">
            <a:solidFill>
              <a:srgbClr val="ED1C24"/>
            </a:solidFill>
          </a:ln>
        </p:spPr>
        <p:txBody>
          <a:bodyPr wrap="square" lIns="0" tIns="0" rIns="0" bIns="0" rtlCol="0"/>
          <a:lstStyle/>
          <a:p>
            <a:endParaRPr/>
          </a:p>
        </p:txBody>
      </p:sp>
      <p:sp>
        <p:nvSpPr>
          <p:cNvPr id="30" name="bg object 30"/>
          <p:cNvSpPr/>
          <p:nvPr/>
        </p:nvSpPr>
        <p:spPr>
          <a:xfrm>
            <a:off x="359994" y="359994"/>
            <a:ext cx="758825" cy="758825"/>
          </a:xfrm>
          <a:custGeom>
            <a:avLst/>
            <a:gdLst/>
            <a:ahLst/>
            <a:cxnLst/>
            <a:rect l="l" t="t" r="r" b="b"/>
            <a:pathLst>
              <a:path w="758825" h="758825">
                <a:moveTo>
                  <a:pt x="758479" y="0"/>
                </a:moveTo>
                <a:lnTo>
                  <a:pt x="0" y="758479"/>
                </a:lnTo>
              </a:path>
            </a:pathLst>
          </a:custGeom>
          <a:ln w="9677">
            <a:solidFill>
              <a:srgbClr val="ED1C24"/>
            </a:solidFill>
          </a:ln>
        </p:spPr>
        <p:txBody>
          <a:bodyPr wrap="square" lIns="0" tIns="0" rIns="0" bIns="0" rtlCol="0"/>
          <a:lstStyle/>
          <a:p>
            <a:endParaRPr/>
          </a:p>
        </p:txBody>
      </p:sp>
      <p:sp>
        <p:nvSpPr>
          <p:cNvPr id="31" name="bg object 31"/>
          <p:cNvSpPr/>
          <p:nvPr/>
        </p:nvSpPr>
        <p:spPr>
          <a:xfrm>
            <a:off x="400865" y="359994"/>
            <a:ext cx="772795" cy="772795"/>
          </a:xfrm>
          <a:custGeom>
            <a:avLst/>
            <a:gdLst/>
            <a:ahLst/>
            <a:cxnLst/>
            <a:rect l="l" t="t" r="r" b="b"/>
            <a:pathLst>
              <a:path w="772794" h="772794">
                <a:moveTo>
                  <a:pt x="772198" y="0"/>
                </a:moveTo>
                <a:lnTo>
                  <a:pt x="0" y="772198"/>
                </a:lnTo>
              </a:path>
            </a:pathLst>
          </a:custGeom>
          <a:ln w="9677">
            <a:solidFill>
              <a:srgbClr val="ED1C24"/>
            </a:solidFill>
          </a:ln>
        </p:spPr>
        <p:txBody>
          <a:bodyPr wrap="square" lIns="0" tIns="0" rIns="0" bIns="0" rtlCol="0"/>
          <a:lstStyle/>
          <a:p>
            <a:endParaRPr/>
          </a:p>
        </p:txBody>
      </p:sp>
      <p:sp>
        <p:nvSpPr>
          <p:cNvPr id="32" name="bg object 32"/>
          <p:cNvSpPr/>
          <p:nvPr/>
        </p:nvSpPr>
        <p:spPr>
          <a:xfrm>
            <a:off x="455455" y="374454"/>
            <a:ext cx="758190" cy="758190"/>
          </a:xfrm>
          <a:custGeom>
            <a:avLst/>
            <a:gdLst/>
            <a:ahLst/>
            <a:cxnLst/>
            <a:rect l="l" t="t" r="r" b="b"/>
            <a:pathLst>
              <a:path w="758190" h="758190">
                <a:moveTo>
                  <a:pt x="757737" y="0"/>
                </a:moveTo>
                <a:lnTo>
                  <a:pt x="0" y="757737"/>
                </a:lnTo>
              </a:path>
            </a:pathLst>
          </a:custGeom>
          <a:ln w="9677">
            <a:solidFill>
              <a:srgbClr val="ED1C24"/>
            </a:solidFill>
          </a:ln>
        </p:spPr>
        <p:txBody>
          <a:bodyPr wrap="square" lIns="0" tIns="0" rIns="0" bIns="0" rtlCol="0"/>
          <a:lstStyle/>
          <a:p>
            <a:endParaRPr/>
          </a:p>
        </p:txBody>
      </p:sp>
      <p:sp>
        <p:nvSpPr>
          <p:cNvPr id="33" name="bg object 33"/>
          <p:cNvSpPr/>
          <p:nvPr/>
        </p:nvSpPr>
        <p:spPr>
          <a:xfrm>
            <a:off x="510043" y="429042"/>
            <a:ext cx="703580" cy="703580"/>
          </a:xfrm>
          <a:custGeom>
            <a:avLst/>
            <a:gdLst/>
            <a:ahLst/>
            <a:cxnLst/>
            <a:rect l="l" t="t" r="r" b="b"/>
            <a:pathLst>
              <a:path w="703580" h="703580">
                <a:moveTo>
                  <a:pt x="703149" y="0"/>
                </a:moveTo>
                <a:lnTo>
                  <a:pt x="0" y="703149"/>
                </a:lnTo>
              </a:path>
            </a:pathLst>
          </a:custGeom>
          <a:ln w="9677">
            <a:solidFill>
              <a:srgbClr val="ED1C24"/>
            </a:solidFill>
          </a:ln>
        </p:spPr>
        <p:txBody>
          <a:bodyPr wrap="square" lIns="0" tIns="0" rIns="0" bIns="0" rtlCol="0"/>
          <a:lstStyle/>
          <a:p>
            <a:endParaRPr/>
          </a:p>
        </p:txBody>
      </p:sp>
      <p:sp>
        <p:nvSpPr>
          <p:cNvPr id="34" name="bg object 34"/>
          <p:cNvSpPr/>
          <p:nvPr/>
        </p:nvSpPr>
        <p:spPr>
          <a:xfrm>
            <a:off x="564633" y="483632"/>
            <a:ext cx="648970" cy="648970"/>
          </a:xfrm>
          <a:custGeom>
            <a:avLst/>
            <a:gdLst/>
            <a:ahLst/>
            <a:cxnLst/>
            <a:rect l="l" t="t" r="r" b="b"/>
            <a:pathLst>
              <a:path w="648969" h="648969">
                <a:moveTo>
                  <a:pt x="648559" y="0"/>
                </a:moveTo>
                <a:lnTo>
                  <a:pt x="0" y="648559"/>
                </a:lnTo>
              </a:path>
            </a:pathLst>
          </a:custGeom>
          <a:ln w="9677">
            <a:solidFill>
              <a:srgbClr val="ED1C24"/>
            </a:solidFill>
          </a:ln>
        </p:spPr>
        <p:txBody>
          <a:bodyPr wrap="square" lIns="0" tIns="0" rIns="0" bIns="0" rtlCol="0"/>
          <a:lstStyle/>
          <a:p>
            <a:endParaRPr/>
          </a:p>
        </p:txBody>
      </p:sp>
      <p:sp>
        <p:nvSpPr>
          <p:cNvPr id="35" name="bg object 35"/>
          <p:cNvSpPr/>
          <p:nvPr/>
        </p:nvSpPr>
        <p:spPr>
          <a:xfrm>
            <a:off x="619223" y="538222"/>
            <a:ext cx="594360" cy="594360"/>
          </a:xfrm>
          <a:custGeom>
            <a:avLst/>
            <a:gdLst/>
            <a:ahLst/>
            <a:cxnLst/>
            <a:rect l="l" t="t" r="r" b="b"/>
            <a:pathLst>
              <a:path w="594360" h="594360">
                <a:moveTo>
                  <a:pt x="593969" y="0"/>
                </a:moveTo>
                <a:lnTo>
                  <a:pt x="0" y="593969"/>
                </a:lnTo>
              </a:path>
            </a:pathLst>
          </a:custGeom>
          <a:ln w="9677">
            <a:solidFill>
              <a:srgbClr val="ED1C24"/>
            </a:solidFill>
          </a:ln>
        </p:spPr>
        <p:txBody>
          <a:bodyPr wrap="square" lIns="0" tIns="0" rIns="0" bIns="0" rtlCol="0"/>
          <a:lstStyle/>
          <a:p>
            <a:endParaRPr/>
          </a:p>
        </p:txBody>
      </p:sp>
      <p:sp>
        <p:nvSpPr>
          <p:cNvPr id="36" name="bg object 36"/>
          <p:cNvSpPr/>
          <p:nvPr/>
        </p:nvSpPr>
        <p:spPr>
          <a:xfrm>
            <a:off x="673811" y="592810"/>
            <a:ext cx="539750" cy="539750"/>
          </a:xfrm>
          <a:custGeom>
            <a:avLst/>
            <a:gdLst/>
            <a:ahLst/>
            <a:cxnLst/>
            <a:rect l="l" t="t" r="r" b="b"/>
            <a:pathLst>
              <a:path w="539750" h="539750">
                <a:moveTo>
                  <a:pt x="539381" y="0"/>
                </a:moveTo>
                <a:lnTo>
                  <a:pt x="0" y="539381"/>
                </a:lnTo>
              </a:path>
            </a:pathLst>
          </a:custGeom>
          <a:ln w="9677">
            <a:solidFill>
              <a:srgbClr val="ED1C24"/>
            </a:solidFill>
          </a:ln>
        </p:spPr>
        <p:txBody>
          <a:bodyPr wrap="square" lIns="0" tIns="0" rIns="0" bIns="0" rtlCol="0"/>
          <a:lstStyle/>
          <a:p>
            <a:endParaRPr/>
          </a:p>
        </p:txBody>
      </p:sp>
      <p:sp>
        <p:nvSpPr>
          <p:cNvPr id="37" name="bg object 37"/>
          <p:cNvSpPr/>
          <p:nvPr/>
        </p:nvSpPr>
        <p:spPr>
          <a:xfrm>
            <a:off x="728401" y="647400"/>
            <a:ext cx="485140" cy="485140"/>
          </a:xfrm>
          <a:custGeom>
            <a:avLst/>
            <a:gdLst/>
            <a:ahLst/>
            <a:cxnLst/>
            <a:rect l="l" t="t" r="r" b="b"/>
            <a:pathLst>
              <a:path w="485140" h="485140">
                <a:moveTo>
                  <a:pt x="484791" y="0"/>
                </a:moveTo>
                <a:lnTo>
                  <a:pt x="0" y="484791"/>
                </a:lnTo>
              </a:path>
            </a:pathLst>
          </a:custGeom>
          <a:ln w="9677">
            <a:solidFill>
              <a:srgbClr val="ED1C24"/>
            </a:solidFill>
          </a:ln>
        </p:spPr>
        <p:txBody>
          <a:bodyPr wrap="square" lIns="0" tIns="0" rIns="0" bIns="0" rtlCol="0"/>
          <a:lstStyle/>
          <a:p>
            <a:endParaRPr/>
          </a:p>
        </p:txBody>
      </p:sp>
      <p:sp>
        <p:nvSpPr>
          <p:cNvPr id="38" name="bg object 38"/>
          <p:cNvSpPr/>
          <p:nvPr/>
        </p:nvSpPr>
        <p:spPr>
          <a:xfrm>
            <a:off x="782990" y="701990"/>
            <a:ext cx="430530" cy="430530"/>
          </a:xfrm>
          <a:custGeom>
            <a:avLst/>
            <a:gdLst/>
            <a:ahLst/>
            <a:cxnLst/>
            <a:rect l="l" t="t" r="r" b="b"/>
            <a:pathLst>
              <a:path w="430530" h="430530">
                <a:moveTo>
                  <a:pt x="430201" y="0"/>
                </a:moveTo>
                <a:lnTo>
                  <a:pt x="0" y="430201"/>
                </a:lnTo>
              </a:path>
            </a:pathLst>
          </a:custGeom>
          <a:ln w="9677">
            <a:solidFill>
              <a:srgbClr val="ED1C24"/>
            </a:solidFill>
          </a:ln>
        </p:spPr>
        <p:txBody>
          <a:bodyPr wrap="square" lIns="0" tIns="0" rIns="0" bIns="0" rtlCol="0"/>
          <a:lstStyle/>
          <a:p>
            <a:endParaRPr/>
          </a:p>
        </p:txBody>
      </p:sp>
      <p:sp>
        <p:nvSpPr>
          <p:cNvPr id="39" name="bg object 39"/>
          <p:cNvSpPr/>
          <p:nvPr/>
        </p:nvSpPr>
        <p:spPr>
          <a:xfrm>
            <a:off x="837580" y="756579"/>
            <a:ext cx="375920" cy="375920"/>
          </a:xfrm>
          <a:custGeom>
            <a:avLst/>
            <a:gdLst/>
            <a:ahLst/>
            <a:cxnLst/>
            <a:rect l="l" t="t" r="r" b="b"/>
            <a:pathLst>
              <a:path w="375919" h="375919">
                <a:moveTo>
                  <a:pt x="375612" y="0"/>
                </a:moveTo>
                <a:lnTo>
                  <a:pt x="0" y="375612"/>
                </a:lnTo>
              </a:path>
            </a:pathLst>
          </a:custGeom>
          <a:ln w="9677">
            <a:solidFill>
              <a:srgbClr val="ED1C24"/>
            </a:solidFill>
          </a:ln>
        </p:spPr>
        <p:txBody>
          <a:bodyPr wrap="square" lIns="0" tIns="0" rIns="0" bIns="0" rtlCol="0"/>
          <a:lstStyle/>
          <a:p>
            <a:endParaRPr/>
          </a:p>
        </p:txBody>
      </p:sp>
      <p:sp>
        <p:nvSpPr>
          <p:cNvPr id="40" name="bg object 40"/>
          <p:cNvSpPr/>
          <p:nvPr/>
        </p:nvSpPr>
        <p:spPr>
          <a:xfrm>
            <a:off x="892170" y="811169"/>
            <a:ext cx="321310" cy="321310"/>
          </a:xfrm>
          <a:custGeom>
            <a:avLst/>
            <a:gdLst/>
            <a:ahLst/>
            <a:cxnLst/>
            <a:rect l="l" t="t" r="r" b="b"/>
            <a:pathLst>
              <a:path w="321309" h="321309">
                <a:moveTo>
                  <a:pt x="321022" y="0"/>
                </a:moveTo>
                <a:lnTo>
                  <a:pt x="0" y="321022"/>
                </a:lnTo>
              </a:path>
            </a:pathLst>
          </a:custGeom>
          <a:ln w="9677">
            <a:solidFill>
              <a:srgbClr val="ED1C24"/>
            </a:solidFill>
          </a:ln>
        </p:spPr>
        <p:txBody>
          <a:bodyPr wrap="square" lIns="0" tIns="0" rIns="0" bIns="0" rtlCol="0"/>
          <a:lstStyle/>
          <a:p>
            <a:endParaRPr/>
          </a:p>
        </p:txBody>
      </p:sp>
      <p:sp>
        <p:nvSpPr>
          <p:cNvPr id="41" name="bg object 41"/>
          <p:cNvSpPr/>
          <p:nvPr/>
        </p:nvSpPr>
        <p:spPr>
          <a:xfrm>
            <a:off x="946758" y="865757"/>
            <a:ext cx="266700" cy="266700"/>
          </a:xfrm>
          <a:custGeom>
            <a:avLst/>
            <a:gdLst/>
            <a:ahLst/>
            <a:cxnLst/>
            <a:rect l="l" t="t" r="r" b="b"/>
            <a:pathLst>
              <a:path w="266700" h="266700">
                <a:moveTo>
                  <a:pt x="266434" y="0"/>
                </a:moveTo>
                <a:lnTo>
                  <a:pt x="0" y="266434"/>
                </a:lnTo>
              </a:path>
            </a:pathLst>
          </a:custGeom>
          <a:ln w="9677">
            <a:solidFill>
              <a:srgbClr val="ED1C24"/>
            </a:solidFill>
          </a:ln>
        </p:spPr>
        <p:txBody>
          <a:bodyPr wrap="square" lIns="0" tIns="0" rIns="0" bIns="0" rtlCol="0"/>
          <a:lstStyle/>
          <a:p>
            <a:endParaRPr/>
          </a:p>
        </p:txBody>
      </p:sp>
      <p:sp>
        <p:nvSpPr>
          <p:cNvPr id="42" name="bg object 42"/>
          <p:cNvSpPr/>
          <p:nvPr/>
        </p:nvSpPr>
        <p:spPr>
          <a:xfrm>
            <a:off x="1001349" y="920349"/>
            <a:ext cx="212090" cy="212090"/>
          </a:xfrm>
          <a:custGeom>
            <a:avLst/>
            <a:gdLst/>
            <a:ahLst/>
            <a:cxnLst/>
            <a:rect l="l" t="t" r="r" b="b"/>
            <a:pathLst>
              <a:path w="212090" h="212090">
                <a:moveTo>
                  <a:pt x="211843" y="0"/>
                </a:moveTo>
                <a:lnTo>
                  <a:pt x="0" y="211843"/>
                </a:lnTo>
              </a:path>
            </a:pathLst>
          </a:custGeom>
          <a:ln w="9677">
            <a:solidFill>
              <a:srgbClr val="ED1C24"/>
            </a:solidFill>
          </a:ln>
        </p:spPr>
        <p:txBody>
          <a:bodyPr wrap="square" lIns="0" tIns="0" rIns="0" bIns="0" rtlCol="0"/>
          <a:lstStyle/>
          <a:p>
            <a:endParaRPr/>
          </a:p>
        </p:txBody>
      </p:sp>
      <p:sp>
        <p:nvSpPr>
          <p:cNvPr id="43" name="bg object 43"/>
          <p:cNvSpPr/>
          <p:nvPr/>
        </p:nvSpPr>
        <p:spPr>
          <a:xfrm>
            <a:off x="1055938" y="974937"/>
            <a:ext cx="157480" cy="157480"/>
          </a:xfrm>
          <a:custGeom>
            <a:avLst/>
            <a:gdLst/>
            <a:ahLst/>
            <a:cxnLst/>
            <a:rect l="l" t="t" r="r" b="b"/>
            <a:pathLst>
              <a:path w="157480" h="157480">
                <a:moveTo>
                  <a:pt x="157254" y="0"/>
                </a:moveTo>
                <a:lnTo>
                  <a:pt x="0" y="157254"/>
                </a:lnTo>
              </a:path>
            </a:pathLst>
          </a:custGeom>
          <a:ln w="9677">
            <a:solidFill>
              <a:srgbClr val="ED1C24"/>
            </a:solidFill>
          </a:ln>
        </p:spPr>
        <p:txBody>
          <a:bodyPr wrap="square" lIns="0" tIns="0" rIns="0" bIns="0" rtlCol="0"/>
          <a:lstStyle/>
          <a:p>
            <a:endParaRPr/>
          </a:p>
        </p:txBody>
      </p:sp>
      <p:sp>
        <p:nvSpPr>
          <p:cNvPr id="44" name="bg object 44"/>
          <p:cNvSpPr/>
          <p:nvPr/>
        </p:nvSpPr>
        <p:spPr>
          <a:xfrm>
            <a:off x="1110527" y="1029526"/>
            <a:ext cx="102870" cy="102870"/>
          </a:xfrm>
          <a:custGeom>
            <a:avLst/>
            <a:gdLst/>
            <a:ahLst/>
            <a:cxnLst/>
            <a:rect l="l" t="t" r="r" b="b"/>
            <a:pathLst>
              <a:path w="102869" h="102869">
                <a:moveTo>
                  <a:pt x="102665" y="0"/>
                </a:moveTo>
                <a:lnTo>
                  <a:pt x="0" y="102665"/>
                </a:lnTo>
              </a:path>
            </a:pathLst>
          </a:custGeom>
          <a:ln w="9677">
            <a:solidFill>
              <a:srgbClr val="ED1C24"/>
            </a:solidFill>
          </a:ln>
        </p:spPr>
        <p:txBody>
          <a:bodyPr wrap="square" lIns="0" tIns="0" rIns="0" bIns="0" rtlCol="0"/>
          <a:lstStyle/>
          <a:p>
            <a:endParaRPr/>
          </a:p>
        </p:txBody>
      </p:sp>
      <p:sp>
        <p:nvSpPr>
          <p:cNvPr id="45" name="bg object 45"/>
          <p:cNvSpPr/>
          <p:nvPr/>
        </p:nvSpPr>
        <p:spPr>
          <a:xfrm>
            <a:off x="1165116" y="1084115"/>
            <a:ext cx="48260" cy="48260"/>
          </a:xfrm>
          <a:custGeom>
            <a:avLst/>
            <a:gdLst/>
            <a:ahLst/>
            <a:cxnLst/>
            <a:rect l="l" t="t" r="r" b="b"/>
            <a:pathLst>
              <a:path w="48259" h="48259">
                <a:moveTo>
                  <a:pt x="48076" y="0"/>
                </a:moveTo>
                <a:lnTo>
                  <a:pt x="0" y="48076"/>
                </a:lnTo>
              </a:path>
            </a:pathLst>
          </a:custGeom>
          <a:ln w="9677">
            <a:solidFill>
              <a:srgbClr val="ED1C24"/>
            </a:solidFill>
          </a:ln>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5300" b="1" i="0">
                <a:solidFill>
                  <a:srgbClr val="231F20"/>
                </a:solidFill>
                <a:latin typeface="Montserrat"/>
                <a:cs typeface="Montserrat"/>
              </a:defRPr>
            </a:lvl1pPr>
          </a:lstStyle>
          <a:p>
            <a:endParaRPr/>
          </a:p>
        </p:txBody>
      </p:sp>
      <p:sp>
        <p:nvSpPr>
          <p:cNvPr id="3" name="Holder 3"/>
          <p:cNvSpPr>
            <a:spLocks noGrp="1"/>
          </p:cNvSpPr>
          <p:nvPr>
            <p:ph type="body" idx="1"/>
          </p:nvPr>
        </p:nvSpPr>
        <p:spPr/>
        <p:txBody>
          <a:bodyPr lIns="0" tIns="0" rIns="0" bIns="0"/>
          <a:lstStyle>
            <a:lvl1pPr>
              <a:defRPr b="0" i="0">
                <a:solidFill>
                  <a:schemeClr val="tx1"/>
                </a:solidFill>
              </a:defRPr>
            </a:lvl1pPr>
          </a:lstStyle>
          <a:p>
            <a:endParaRPr/>
          </a:p>
        </p:txBody>
      </p:sp>
      <p:sp>
        <p:nvSpPr>
          <p:cNvPr id="4" name="Holder 4"/>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5" name="Holder 5"/>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4/15/2026</a:t>
            </a:fld>
            <a:endParaRPr lang="en-US"/>
          </a:p>
        </p:txBody>
      </p:sp>
      <p:sp>
        <p:nvSpPr>
          <p:cNvPr id="6" name="Holder 6"/>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obj" preserve="1">
  <p:cSld name="Two Content">
    <p:spTree>
      <p:nvGrpSpPr>
        <p:cNvPr id="1" name=""/>
        <p:cNvGrpSpPr/>
        <p:nvPr/>
      </p:nvGrpSpPr>
      <p:grpSpPr>
        <a:xfrm>
          <a:off x="0" y="0"/>
          <a:ext cx="0" cy="0"/>
          <a:chOff x="0" y="0"/>
          <a:chExt cx="0" cy="0"/>
        </a:xfrm>
      </p:grpSpPr>
      <p:sp>
        <p:nvSpPr>
          <p:cNvPr id="2" name="Holder 2"/>
          <p:cNvSpPr>
            <a:spLocks noGrp="1"/>
          </p:cNvSpPr>
          <p:nvPr>
            <p:ph type="title"/>
          </p:nvPr>
        </p:nvSpPr>
        <p:spPr/>
        <p:txBody>
          <a:bodyPr lIns="0" tIns="0" rIns="0" bIns="0"/>
          <a:lstStyle>
            <a:lvl1pPr>
              <a:defRPr sz="5300" b="1" i="0">
                <a:solidFill>
                  <a:srgbClr val="231F20"/>
                </a:solidFill>
                <a:latin typeface="Montserrat"/>
                <a:cs typeface="Montserrat"/>
              </a:defRPr>
            </a:lvl1pPr>
          </a:lstStyle>
          <a:p>
            <a:endParaRPr/>
          </a:p>
        </p:txBody>
      </p:sp>
      <p:sp>
        <p:nvSpPr>
          <p:cNvPr id="3" name="Holder 3"/>
          <p:cNvSpPr>
            <a:spLocks noGrp="1"/>
          </p:cNvSpPr>
          <p:nvPr>
            <p:ph sz="half" idx="2"/>
          </p:nvPr>
        </p:nvSpPr>
        <p:spPr>
          <a:xfrm>
            <a:off x="694690" y="1811020"/>
            <a:ext cx="6043803" cy="5196840"/>
          </a:xfrm>
          <a:prstGeom prst="rect">
            <a:avLst/>
          </a:prstGeom>
        </p:spPr>
        <p:txBody>
          <a:bodyPr wrap="square" lIns="0" tIns="0" rIns="0" bIns="0">
            <a:spAutoFit/>
          </a:bodyPr>
          <a:lstStyle>
            <a:lvl1pPr>
              <a:defRPr/>
            </a:lvl1pPr>
          </a:lstStyle>
          <a:p>
            <a:endParaRPr/>
          </a:p>
        </p:txBody>
      </p:sp>
      <p:sp>
        <p:nvSpPr>
          <p:cNvPr id="4" name="Holder 4"/>
          <p:cNvSpPr>
            <a:spLocks noGrp="1"/>
          </p:cNvSpPr>
          <p:nvPr>
            <p:ph sz="half" idx="3"/>
          </p:nvPr>
        </p:nvSpPr>
        <p:spPr>
          <a:xfrm>
            <a:off x="7155307" y="1811020"/>
            <a:ext cx="6043803" cy="5196840"/>
          </a:xfrm>
          <a:prstGeom prst="rect">
            <a:avLst/>
          </a:prstGeom>
        </p:spPr>
        <p:txBody>
          <a:bodyPr wrap="square" lIns="0" tIns="0" rIns="0" bIns="0">
            <a:spAutoFit/>
          </a:bodyPr>
          <a:lstStyle>
            <a:lvl1pPr>
              <a:defRPr/>
            </a:lvl1pPr>
          </a:lstStyle>
          <a:p>
            <a:endParaRPr/>
          </a:p>
        </p:txBody>
      </p:sp>
      <p:sp>
        <p:nvSpPr>
          <p:cNvPr id="5" name="Holder 5"/>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6" name="Holder 6"/>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4/15/2026</a:t>
            </a:fld>
            <a:endParaRPr lang="en-US"/>
          </a:p>
        </p:txBody>
      </p:sp>
      <p:sp>
        <p:nvSpPr>
          <p:cNvPr id="7" name="Holder 7"/>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showMasterSp="0" type="obj" preserve="1">
  <p:cSld name="Title Only">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59994" y="360007"/>
            <a:ext cx="853440" cy="7153275"/>
          </a:xfrm>
          <a:custGeom>
            <a:avLst/>
            <a:gdLst/>
            <a:ahLst/>
            <a:cxnLst/>
            <a:rect l="l" t="t" r="r" b="b"/>
            <a:pathLst>
              <a:path w="853440" h="7153275">
                <a:moveTo>
                  <a:pt x="853198" y="0"/>
                </a:moveTo>
                <a:lnTo>
                  <a:pt x="0" y="0"/>
                </a:lnTo>
                <a:lnTo>
                  <a:pt x="0" y="7153198"/>
                </a:lnTo>
                <a:lnTo>
                  <a:pt x="853198" y="7153198"/>
                </a:lnTo>
                <a:lnTo>
                  <a:pt x="853198" y="0"/>
                </a:lnTo>
                <a:close/>
              </a:path>
            </a:pathLst>
          </a:custGeom>
          <a:solidFill>
            <a:srgbClr val="ED1C24"/>
          </a:solidFill>
        </p:spPr>
        <p:txBody>
          <a:bodyPr wrap="square" lIns="0" tIns="0" rIns="0" bIns="0" rtlCol="0"/>
          <a:lstStyle/>
          <a:p>
            <a:endParaRPr/>
          </a:p>
        </p:txBody>
      </p:sp>
      <p:sp>
        <p:nvSpPr>
          <p:cNvPr id="17" name="bg object 17"/>
          <p:cNvSpPr/>
          <p:nvPr/>
        </p:nvSpPr>
        <p:spPr>
          <a:xfrm>
            <a:off x="802792" y="359994"/>
            <a:ext cx="48895" cy="48895"/>
          </a:xfrm>
          <a:custGeom>
            <a:avLst/>
            <a:gdLst/>
            <a:ahLst/>
            <a:cxnLst/>
            <a:rect l="l" t="t" r="r" b="b"/>
            <a:pathLst>
              <a:path w="48894" h="48895">
                <a:moveTo>
                  <a:pt x="48819" y="0"/>
                </a:moveTo>
                <a:lnTo>
                  <a:pt x="0" y="48819"/>
                </a:lnTo>
              </a:path>
            </a:pathLst>
          </a:custGeom>
          <a:ln w="9677">
            <a:solidFill>
              <a:srgbClr val="ED1C24"/>
            </a:solidFill>
          </a:ln>
        </p:spPr>
        <p:txBody>
          <a:bodyPr wrap="square" lIns="0" tIns="0" rIns="0" bIns="0" rtlCol="0"/>
          <a:lstStyle/>
          <a:p>
            <a:endParaRPr/>
          </a:p>
        </p:txBody>
      </p:sp>
      <p:sp>
        <p:nvSpPr>
          <p:cNvPr id="18" name="bg object 18"/>
          <p:cNvSpPr/>
          <p:nvPr/>
        </p:nvSpPr>
        <p:spPr>
          <a:xfrm>
            <a:off x="802792" y="359994"/>
            <a:ext cx="103505" cy="103505"/>
          </a:xfrm>
          <a:custGeom>
            <a:avLst/>
            <a:gdLst/>
            <a:ahLst/>
            <a:cxnLst/>
            <a:rect l="l" t="t" r="r" b="b"/>
            <a:pathLst>
              <a:path w="103505" h="103504">
                <a:moveTo>
                  <a:pt x="103408" y="0"/>
                </a:moveTo>
                <a:lnTo>
                  <a:pt x="0" y="103408"/>
                </a:lnTo>
              </a:path>
            </a:pathLst>
          </a:custGeom>
          <a:ln w="9677">
            <a:solidFill>
              <a:srgbClr val="ED1C24"/>
            </a:solidFill>
          </a:ln>
        </p:spPr>
        <p:txBody>
          <a:bodyPr wrap="square" lIns="0" tIns="0" rIns="0" bIns="0" rtlCol="0"/>
          <a:lstStyle/>
          <a:p>
            <a:endParaRPr/>
          </a:p>
        </p:txBody>
      </p:sp>
      <p:sp>
        <p:nvSpPr>
          <p:cNvPr id="19" name="bg object 19"/>
          <p:cNvSpPr/>
          <p:nvPr/>
        </p:nvSpPr>
        <p:spPr>
          <a:xfrm>
            <a:off x="802792" y="359994"/>
            <a:ext cx="158115" cy="158115"/>
          </a:xfrm>
          <a:custGeom>
            <a:avLst/>
            <a:gdLst/>
            <a:ahLst/>
            <a:cxnLst/>
            <a:rect l="l" t="t" r="r" b="b"/>
            <a:pathLst>
              <a:path w="158115" h="158115">
                <a:moveTo>
                  <a:pt x="157998" y="0"/>
                </a:moveTo>
                <a:lnTo>
                  <a:pt x="0" y="157998"/>
                </a:lnTo>
              </a:path>
            </a:pathLst>
          </a:custGeom>
          <a:ln w="9677">
            <a:solidFill>
              <a:srgbClr val="ED1C24"/>
            </a:solidFill>
          </a:ln>
        </p:spPr>
        <p:txBody>
          <a:bodyPr wrap="square" lIns="0" tIns="0" rIns="0" bIns="0" rtlCol="0"/>
          <a:lstStyle/>
          <a:p>
            <a:endParaRPr/>
          </a:p>
        </p:txBody>
      </p:sp>
      <p:sp>
        <p:nvSpPr>
          <p:cNvPr id="20" name="bg object 20"/>
          <p:cNvSpPr/>
          <p:nvPr/>
        </p:nvSpPr>
        <p:spPr>
          <a:xfrm>
            <a:off x="802792" y="359994"/>
            <a:ext cx="212725" cy="212725"/>
          </a:xfrm>
          <a:custGeom>
            <a:avLst/>
            <a:gdLst/>
            <a:ahLst/>
            <a:cxnLst/>
            <a:rect l="l" t="t" r="r" b="b"/>
            <a:pathLst>
              <a:path w="212725" h="212725">
                <a:moveTo>
                  <a:pt x="212588" y="0"/>
                </a:moveTo>
                <a:lnTo>
                  <a:pt x="0" y="212588"/>
                </a:lnTo>
              </a:path>
            </a:pathLst>
          </a:custGeom>
          <a:ln w="9677">
            <a:solidFill>
              <a:srgbClr val="ED1C24"/>
            </a:solidFill>
          </a:ln>
        </p:spPr>
        <p:txBody>
          <a:bodyPr wrap="square" lIns="0" tIns="0" rIns="0" bIns="0" rtlCol="0"/>
          <a:lstStyle/>
          <a:p>
            <a:endParaRPr/>
          </a:p>
        </p:txBody>
      </p:sp>
      <p:sp>
        <p:nvSpPr>
          <p:cNvPr id="21" name="bg object 21"/>
          <p:cNvSpPr/>
          <p:nvPr/>
        </p:nvSpPr>
        <p:spPr>
          <a:xfrm>
            <a:off x="802792" y="359994"/>
            <a:ext cx="267335" cy="267335"/>
          </a:xfrm>
          <a:custGeom>
            <a:avLst/>
            <a:gdLst/>
            <a:ahLst/>
            <a:cxnLst/>
            <a:rect l="l" t="t" r="r" b="b"/>
            <a:pathLst>
              <a:path w="267334" h="267334">
                <a:moveTo>
                  <a:pt x="267176" y="0"/>
                </a:moveTo>
                <a:lnTo>
                  <a:pt x="0" y="267176"/>
                </a:lnTo>
              </a:path>
            </a:pathLst>
          </a:custGeom>
          <a:ln w="9677">
            <a:solidFill>
              <a:srgbClr val="ED1C24"/>
            </a:solidFill>
          </a:ln>
        </p:spPr>
        <p:txBody>
          <a:bodyPr wrap="square" lIns="0" tIns="0" rIns="0" bIns="0" rtlCol="0"/>
          <a:lstStyle/>
          <a:p>
            <a:endParaRPr/>
          </a:p>
        </p:txBody>
      </p:sp>
      <p:sp>
        <p:nvSpPr>
          <p:cNvPr id="22" name="bg object 22"/>
          <p:cNvSpPr/>
          <p:nvPr/>
        </p:nvSpPr>
        <p:spPr>
          <a:xfrm>
            <a:off x="802792" y="359994"/>
            <a:ext cx="321945" cy="321945"/>
          </a:xfrm>
          <a:custGeom>
            <a:avLst/>
            <a:gdLst/>
            <a:ahLst/>
            <a:cxnLst/>
            <a:rect l="l" t="t" r="r" b="b"/>
            <a:pathLst>
              <a:path w="321944" h="321945">
                <a:moveTo>
                  <a:pt x="321766" y="0"/>
                </a:moveTo>
                <a:lnTo>
                  <a:pt x="0" y="321766"/>
                </a:lnTo>
              </a:path>
            </a:pathLst>
          </a:custGeom>
          <a:ln w="9677">
            <a:solidFill>
              <a:srgbClr val="ED1C24"/>
            </a:solidFill>
          </a:ln>
        </p:spPr>
        <p:txBody>
          <a:bodyPr wrap="square" lIns="0" tIns="0" rIns="0" bIns="0" rtlCol="0"/>
          <a:lstStyle/>
          <a:p>
            <a:endParaRPr/>
          </a:p>
        </p:txBody>
      </p:sp>
      <p:sp>
        <p:nvSpPr>
          <p:cNvPr id="23" name="bg object 23"/>
          <p:cNvSpPr/>
          <p:nvPr/>
        </p:nvSpPr>
        <p:spPr>
          <a:xfrm>
            <a:off x="802792" y="359994"/>
            <a:ext cx="376555" cy="376555"/>
          </a:xfrm>
          <a:custGeom>
            <a:avLst/>
            <a:gdLst/>
            <a:ahLst/>
            <a:cxnLst/>
            <a:rect l="l" t="t" r="r" b="b"/>
            <a:pathLst>
              <a:path w="376555" h="376555">
                <a:moveTo>
                  <a:pt x="376356" y="0"/>
                </a:moveTo>
                <a:lnTo>
                  <a:pt x="0" y="376356"/>
                </a:lnTo>
              </a:path>
            </a:pathLst>
          </a:custGeom>
          <a:ln w="9677">
            <a:solidFill>
              <a:srgbClr val="ED1C24"/>
            </a:solidFill>
          </a:ln>
        </p:spPr>
        <p:txBody>
          <a:bodyPr wrap="square" lIns="0" tIns="0" rIns="0" bIns="0" rtlCol="0"/>
          <a:lstStyle/>
          <a:p>
            <a:endParaRPr/>
          </a:p>
        </p:txBody>
      </p:sp>
      <p:sp>
        <p:nvSpPr>
          <p:cNvPr id="24" name="bg object 24"/>
          <p:cNvSpPr/>
          <p:nvPr/>
        </p:nvSpPr>
        <p:spPr>
          <a:xfrm>
            <a:off x="802792" y="359994"/>
            <a:ext cx="431165" cy="431165"/>
          </a:xfrm>
          <a:custGeom>
            <a:avLst/>
            <a:gdLst/>
            <a:ahLst/>
            <a:cxnLst/>
            <a:rect l="l" t="t" r="r" b="b"/>
            <a:pathLst>
              <a:path w="431165" h="431165">
                <a:moveTo>
                  <a:pt x="430945" y="0"/>
                </a:moveTo>
                <a:lnTo>
                  <a:pt x="0" y="430945"/>
                </a:lnTo>
              </a:path>
            </a:pathLst>
          </a:custGeom>
          <a:ln w="9677">
            <a:solidFill>
              <a:srgbClr val="ED1C24"/>
            </a:solidFill>
          </a:ln>
        </p:spPr>
        <p:txBody>
          <a:bodyPr wrap="square" lIns="0" tIns="0" rIns="0" bIns="0" rtlCol="0"/>
          <a:lstStyle/>
          <a:p>
            <a:endParaRPr/>
          </a:p>
        </p:txBody>
      </p:sp>
      <p:sp>
        <p:nvSpPr>
          <p:cNvPr id="25" name="bg object 25"/>
          <p:cNvSpPr/>
          <p:nvPr/>
        </p:nvSpPr>
        <p:spPr>
          <a:xfrm>
            <a:off x="802792" y="359994"/>
            <a:ext cx="485775" cy="485775"/>
          </a:xfrm>
          <a:custGeom>
            <a:avLst/>
            <a:gdLst/>
            <a:ahLst/>
            <a:cxnLst/>
            <a:rect l="l" t="t" r="r" b="b"/>
            <a:pathLst>
              <a:path w="485775" h="485775">
                <a:moveTo>
                  <a:pt x="485535" y="0"/>
                </a:moveTo>
                <a:lnTo>
                  <a:pt x="0" y="485535"/>
                </a:lnTo>
              </a:path>
            </a:pathLst>
          </a:custGeom>
          <a:ln w="9677">
            <a:solidFill>
              <a:srgbClr val="ED1C24"/>
            </a:solidFill>
          </a:ln>
        </p:spPr>
        <p:txBody>
          <a:bodyPr wrap="square" lIns="0" tIns="0" rIns="0" bIns="0" rtlCol="0"/>
          <a:lstStyle/>
          <a:p>
            <a:endParaRPr/>
          </a:p>
        </p:txBody>
      </p:sp>
      <p:sp>
        <p:nvSpPr>
          <p:cNvPr id="26" name="bg object 26"/>
          <p:cNvSpPr/>
          <p:nvPr/>
        </p:nvSpPr>
        <p:spPr>
          <a:xfrm>
            <a:off x="802792" y="359994"/>
            <a:ext cx="540385" cy="540385"/>
          </a:xfrm>
          <a:custGeom>
            <a:avLst/>
            <a:gdLst/>
            <a:ahLst/>
            <a:cxnLst/>
            <a:rect l="l" t="t" r="r" b="b"/>
            <a:pathLst>
              <a:path w="540385" h="540385">
                <a:moveTo>
                  <a:pt x="540123" y="0"/>
                </a:moveTo>
                <a:lnTo>
                  <a:pt x="0" y="540123"/>
                </a:lnTo>
              </a:path>
            </a:pathLst>
          </a:custGeom>
          <a:ln w="9677">
            <a:solidFill>
              <a:srgbClr val="ED1C24"/>
            </a:solidFill>
          </a:ln>
        </p:spPr>
        <p:txBody>
          <a:bodyPr wrap="square" lIns="0" tIns="0" rIns="0" bIns="0" rtlCol="0"/>
          <a:lstStyle/>
          <a:p>
            <a:endParaRPr/>
          </a:p>
        </p:txBody>
      </p:sp>
      <p:sp>
        <p:nvSpPr>
          <p:cNvPr id="27" name="bg object 27"/>
          <p:cNvSpPr/>
          <p:nvPr/>
        </p:nvSpPr>
        <p:spPr>
          <a:xfrm>
            <a:off x="815998"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28" name="bg object 28"/>
          <p:cNvSpPr/>
          <p:nvPr/>
        </p:nvSpPr>
        <p:spPr>
          <a:xfrm>
            <a:off x="870587"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29" name="bg object 29"/>
          <p:cNvSpPr/>
          <p:nvPr/>
        </p:nvSpPr>
        <p:spPr>
          <a:xfrm>
            <a:off x="925177"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30" name="bg object 30"/>
          <p:cNvSpPr/>
          <p:nvPr/>
        </p:nvSpPr>
        <p:spPr>
          <a:xfrm>
            <a:off x="979765"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31" name="bg object 31"/>
          <p:cNvSpPr/>
          <p:nvPr/>
        </p:nvSpPr>
        <p:spPr>
          <a:xfrm>
            <a:off x="1034356"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32" name="bg object 32"/>
          <p:cNvSpPr/>
          <p:nvPr/>
        </p:nvSpPr>
        <p:spPr>
          <a:xfrm>
            <a:off x="1088945"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33" name="bg object 33"/>
          <p:cNvSpPr/>
          <p:nvPr/>
        </p:nvSpPr>
        <p:spPr>
          <a:xfrm>
            <a:off x="1143533"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34" name="bg object 34"/>
          <p:cNvSpPr/>
          <p:nvPr/>
        </p:nvSpPr>
        <p:spPr>
          <a:xfrm>
            <a:off x="1198123"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35" name="bg object 35"/>
          <p:cNvSpPr/>
          <p:nvPr/>
        </p:nvSpPr>
        <p:spPr>
          <a:xfrm>
            <a:off x="1252713"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36" name="bg object 36"/>
          <p:cNvSpPr/>
          <p:nvPr/>
        </p:nvSpPr>
        <p:spPr>
          <a:xfrm>
            <a:off x="1307302"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37" name="bg object 37"/>
          <p:cNvSpPr/>
          <p:nvPr/>
        </p:nvSpPr>
        <p:spPr>
          <a:xfrm>
            <a:off x="1361892"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38" name="bg object 38"/>
          <p:cNvSpPr/>
          <p:nvPr/>
        </p:nvSpPr>
        <p:spPr>
          <a:xfrm>
            <a:off x="1416480"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39" name="bg object 39"/>
          <p:cNvSpPr/>
          <p:nvPr/>
        </p:nvSpPr>
        <p:spPr>
          <a:xfrm>
            <a:off x="1471070"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40" name="bg object 40"/>
          <p:cNvSpPr/>
          <p:nvPr/>
        </p:nvSpPr>
        <p:spPr>
          <a:xfrm>
            <a:off x="1525660"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41" name="bg object 41"/>
          <p:cNvSpPr/>
          <p:nvPr/>
        </p:nvSpPr>
        <p:spPr>
          <a:xfrm>
            <a:off x="1580249"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42" name="bg object 42"/>
          <p:cNvSpPr/>
          <p:nvPr/>
        </p:nvSpPr>
        <p:spPr>
          <a:xfrm>
            <a:off x="1634839"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43" name="bg object 43"/>
          <p:cNvSpPr/>
          <p:nvPr/>
        </p:nvSpPr>
        <p:spPr>
          <a:xfrm>
            <a:off x="1689429"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44" name="bg object 44"/>
          <p:cNvSpPr/>
          <p:nvPr/>
        </p:nvSpPr>
        <p:spPr>
          <a:xfrm>
            <a:off x="1744017"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45" name="bg object 45"/>
          <p:cNvSpPr/>
          <p:nvPr/>
        </p:nvSpPr>
        <p:spPr>
          <a:xfrm>
            <a:off x="1798607"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46" name="bg object 46"/>
          <p:cNvSpPr/>
          <p:nvPr/>
        </p:nvSpPr>
        <p:spPr>
          <a:xfrm>
            <a:off x="1853197"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47" name="bg object 47"/>
          <p:cNvSpPr/>
          <p:nvPr/>
        </p:nvSpPr>
        <p:spPr>
          <a:xfrm>
            <a:off x="1907786"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48" name="bg object 48"/>
          <p:cNvSpPr/>
          <p:nvPr/>
        </p:nvSpPr>
        <p:spPr>
          <a:xfrm>
            <a:off x="1962375"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49" name="bg object 49"/>
          <p:cNvSpPr/>
          <p:nvPr/>
        </p:nvSpPr>
        <p:spPr>
          <a:xfrm>
            <a:off x="2016964"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50" name="bg object 50"/>
          <p:cNvSpPr/>
          <p:nvPr/>
        </p:nvSpPr>
        <p:spPr>
          <a:xfrm>
            <a:off x="2071554"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51" name="bg object 51"/>
          <p:cNvSpPr/>
          <p:nvPr/>
        </p:nvSpPr>
        <p:spPr>
          <a:xfrm>
            <a:off x="2126144"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52" name="bg object 52"/>
          <p:cNvSpPr/>
          <p:nvPr/>
        </p:nvSpPr>
        <p:spPr>
          <a:xfrm>
            <a:off x="2180732"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53" name="bg object 53"/>
          <p:cNvSpPr/>
          <p:nvPr/>
        </p:nvSpPr>
        <p:spPr>
          <a:xfrm>
            <a:off x="2235323"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54" name="bg object 54"/>
          <p:cNvSpPr/>
          <p:nvPr/>
        </p:nvSpPr>
        <p:spPr>
          <a:xfrm>
            <a:off x="2289910"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55" name="bg object 55"/>
          <p:cNvSpPr/>
          <p:nvPr/>
        </p:nvSpPr>
        <p:spPr>
          <a:xfrm>
            <a:off x="2344500"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56" name="bg object 56"/>
          <p:cNvSpPr/>
          <p:nvPr/>
        </p:nvSpPr>
        <p:spPr>
          <a:xfrm>
            <a:off x="2399090"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57" name="bg object 57"/>
          <p:cNvSpPr/>
          <p:nvPr/>
        </p:nvSpPr>
        <p:spPr>
          <a:xfrm>
            <a:off x="2453679"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58" name="bg object 58"/>
          <p:cNvSpPr/>
          <p:nvPr/>
        </p:nvSpPr>
        <p:spPr>
          <a:xfrm>
            <a:off x="2508269"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59" name="bg object 59"/>
          <p:cNvSpPr/>
          <p:nvPr/>
        </p:nvSpPr>
        <p:spPr>
          <a:xfrm>
            <a:off x="2562859"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60" name="bg object 60"/>
          <p:cNvSpPr/>
          <p:nvPr/>
        </p:nvSpPr>
        <p:spPr>
          <a:xfrm>
            <a:off x="2617447"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61" name="bg object 61"/>
          <p:cNvSpPr/>
          <p:nvPr/>
        </p:nvSpPr>
        <p:spPr>
          <a:xfrm>
            <a:off x="2672037"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62" name="bg object 62"/>
          <p:cNvSpPr/>
          <p:nvPr/>
        </p:nvSpPr>
        <p:spPr>
          <a:xfrm>
            <a:off x="2726626"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63" name="bg object 63"/>
          <p:cNvSpPr/>
          <p:nvPr/>
        </p:nvSpPr>
        <p:spPr>
          <a:xfrm>
            <a:off x="2781216"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64" name="bg object 64"/>
          <p:cNvSpPr/>
          <p:nvPr/>
        </p:nvSpPr>
        <p:spPr>
          <a:xfrm>
            <a:off x="2835804"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65" name="bg object 65"/>
          <p:cNvSpPr/>
          <p:nvPr/>
        </p:nvSpPr>
        <p:spPr>
          <a:xfrm>
            <a:off x="2890394"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66" name="bg object 66"/>
          <p:cNvSpPr/>
          <p:nvPr/>
        </p:nvSpPr>
        <p:spPr>
          <a:xfrm>
            <a:off x="2944984"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67" name="bg object 67"/>
          <p:cNvSpPr/>
          <p:nvPr/>
        </p:nvSpPr>
        <p:spPr>
          <a:xfrm>
            <a:off x="2999573"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68" name="bg object 68"/>
          <p:cNvSpPr/>
          <p:nvPr/>
        </p:nvSpPr>
        <p:spPr>
          <a:xfrm>
            <a:off x="3054162" y="359994"/>
            <a:ext cx="581660" cy="581660"/>
          </a:xfrm>
          <a:custGeom>
            <a:avLst/>
            <a:gdLst/>
            <a:ahLst/>
            <a:cxnLst/>
            <a:rect l="l" t="t" r="r" b="b"/>
            <a:pathLst>
              <a:path w="581660" h="581660">
                <a:moveTo>
                  <a:pt x="581507" y="0"/>
                </a:moveTo>
                <a:lnTo>
                  <a:pt x="0" y="581507"/>
                </a:lnTo>
              </a:path>
            </a:pathLst>
          </a:custGeom>
          <a:ln w="9677">
            <a:solidFill>
              <a:srgbClr val="ED1C24"/>
            </a:solidFill>
          </a:ln>
        </p:spPr>
        <p:txBody>
          <a:bodyPr wrap="square" lIns="0" tIns="0" rIns="0" bIns="0" rtlCol="0"/>
          <a:lstStyle/>
          <a:p>
            <a:endParaRPr/>
          </a:p>
        </p:txBody>
      </p:sp>
      <p:sp>
        <p:nvSpPr>
          <p:cNvPr id="69" name="bg object 69"/>
          <p:cNvSpPr/>
          <p:nvPr/>
        </p:nvSpPr>
        <p:spPr>
          <a:xfrm>
            <a:off x="3108753" y="414257"/>
            <a:ext cx="527685" cy="527685"/>
          </a:xfrm>
          <a:custGeom>
            <a:avLst/>
            <a:gdLst/>
            <a:ahLst/>
            <a:cxnLst/>
            <a:rect l="l" t="t" r="r" b="b"/>
            <a:pathLst>
              <a:path w="527685" h="527685">
                <a:moveTo>
                  <a:pt x="527244" y="0"/>
                </a:moveTo>
                <a:lnTo>
                  <a:pt x="0" y="527244"/>
                </a:lnTo>
              </a:path>
            </a:pathLst>
          </a:custGeom>
          <a:ln w="9677">
            <a:solidFill>
              <a:srgbClr val="ED1C24"/>
            </a:solidFill>
          </a:ln>
        </p:spPr>
        <p:txBody>
          <a:bodyPr wrap="square" lIns="0" tIns="0" rIns="0" bIns="0" rtlCol="0"/>
          <a:lstStyle/>
          <a:p>
            <a:endParaRPr/>
          </a:p>
        </p:txBody>
      </p:sp>
      <p:sp>
        <p:nvSpPr>
          <p:cNvPr id="70" name="bg object 70"/>
          <p:cNvSpPr/>
          <p:nvPr/>
        </p:nvSpPr>
        <p:spPr>
          <a:xfrm>
            <a:off x="3163341" y="468846"/>
            <a:ext cx="473075" cy="473075"/>
          </a:xfrm>
          <a:custGeom>
            <a:avLst/>
            <a:gdLst/>
            <a:ahLst/>
            <a:cxnLst/>
            <a:rect l="l" t="t" r="r" b="b"/>
            <a:pathLst>
              <a:path w="473075" h="473075">
                <a:moveTo>
                  <a:pt x="472655" y="0"/>
                </a:moveTo>
                <a:lnTo>
                  <a:pt x="0" y="472655"/>
                </a:lnTo>
              </a:path>
            </a:pathLst>
          </a:custGeom>
          <a:ln w="9677">
            <a:solidFill>
              <a:srgbClr val="ED1C24"/>
            </a:solidFill>
          </a:ln>
        </p:spPr>
        <p:txBody>
          <a:bodyPr wrap="square" lIns="0" tIns="0" rIns="0" bIns="0" rtlCol="0"/>
          <a:lstStyle/>
          <a:p>
            <a:endParaRPr/>
          </a:p>
        </p:txBody>
      </p:sp>
      <p:sp>
        <p:nvSpPr>
          <p:cNvPr id="71" name="bg object 71"/>
          <p:cNvSpPr/>
          <p:nvPr/>
        </p:nvSpPr>
        <p:spPr>
          <a:xfrm>
            <a:off x="3217931" y="523436"/>
            <a:ext cx="418465" cy="418465"/>
          </a:xfrm>
          <a:custGeom>
            <a:avLst/>
            <a:gdLst/>
            <a:ahLst/>
            <a:cxnLst/>
            <a:rect l="l" t="t" r="r" b="b"/>
            <a:pathLst>
              <a:path w="418464" h="418465">
                <a:moveTo>
                  <a:pt x="418065" y="0"/>
                </a:moveTo>
                <a:lnTo>
                  <a:pt x="0" y="418065"/>
                </a:lnTo>
              </a:path>
            </a:pathLst>
          </a:custGeom>
          <a:ln w="9677">
            <a:solidFill>
              <a:srgbClr val="ED1C24"/>
            </a:solidFill>
          </a:ln>
        </p:spPr>
        <p:txBody>
          <a:bodyPr wrap="square" lIns="0" tIns="0" rIns="0" bIns="0" rtlCol="0"/>
          <a:lstStyle/>
          <a:p>
            <a:endParaRPr/>
          </a:p>
        </p:txBody>
      </p:sp>
      <p:sp>
        <p:nvSpPr>
          <p:cNvPr id="72" name="bg object 72"/>
          <p:cNvSpPr/>
          <p:nvPr/>
        </p:nvSpPr>
        <p:spPr>
          <a:xfrm>
            <a:off x="3272521" y="578025"/>
            <a:ext cx="363855" cy="363855"/>
          </a:xfrm>
          <a:custGeom>
            <a:avLst/>
            <a:gdLst/>
            <a:ahLst/>
            <a:cxnLst/>
            <a:rect l="l" t="t" r="r" b="b"/>
            <a:pathLst>
              <a:path w="363854" h="363855">
                <a:moveTo>
                  <a:pt x="363475" y="0"/>
                </a:moveTo>
                <a:lnTo>
                  <a:pt x="0" y="363475"/>
                </a:lnTo>
              </a:path>
            </a:pathLst>
          </a:custGeom>
          <a:ln w="9677">
            <a:solidFill>
              <a:srgbClr val="ED1C24"/>
            </a:solidFill>
          </a:ln>
        </p:spPr>
        <p:txBody>
          <a:bodyPr wrap="square" lIns="0" tIns="0" rIns="0" bIns="0" rtlCol="0"/>
          <a:lstStyle/>
          <a:p>
            <a:endParaRPr/>
          </a:p>
        </p:txBody>
      </p:sp>
      <p:sp>
        <p:nvSpPr>
          <p:cNvPr id="73" name="bg object 73"/>
          <p:cNvSpPr/>
          <p:nvPr/>
        </p:nvSpPr>
        <p:spPr>
          <a:xfrm>
            <a:off x="3327109" y="632613"/>
            <a:ext cx="309245" cy="309245"/>
          </a:xfrm>
          <a:custGeom>
            <a:avLst/>
            <a:gdLst/>
            <a:ahLst/>
            <a:cxnLst/>
            <a:rect l="l" t="t" r="r" b="b"/>
            <a:pathLst>
              <a:path w="309245" h="309244">
                <a:moveTo>
                  <a:pt x="308887" y="0"/>
                </a:moveTo>
                <a:lnTo>
                  <a:pt x="0" y="308887"/>
                </a:lnTo>
              </a:path>
            </a:pathLst>
          </a:custGeom>
          <a:ln w="9677">
            <a:solidFill>
              <a:srgbClr val="ED1C24"/>
            </a:solidFill>
          </a:ln>
        </p:spPr>
        <p:txBody>
          <a:bodyPr wrap="square" lIns="0" tIns="0" rIns="0" bIns="0" rtlCol="0"/>
          <a:lstStyle/>
          <a:p>
            <a:endParaRPr/>
          </a:p>
        </p:txBody>
      </p:sp>
      <p:sp>
        <p:nvSpPr>
          <p:cNvPr id="74" name="bg object 74"/>
          <p:cNvSpPr/>
          <p:nvPr/>
        </p:nvSpPr>
        <p:spPr>
          <a:xfrm>
            <a:off x="3381700" y="687205"/>
            <a:ext cx="254635" cy="254635"/>
          </a:xfrm>
          <a:custGeom>
            <a:avLst/>
            <a:gdLst/>
            <a:ahLst/>
            <a:cxnLst/>
            <a:rect l="l" t="t" r="r" b="b"/>
            <a:pathLst>
              <a:path w="254635" h="254634">
                <a:moveTo>
                  <a:pt x="254296" y="0"/>
                </a:moveTo>
                <a:lnTo>
                  <a:pt x="0" y="254296"/>
                </a:lnTo>
              </a:path>
            </a:pathLst>
          </a:custGeom>
          <a:ln w="9677">
            <a:solidFill>
              <a:srgbClr val="ED1C24"/>
            </a:solidFill>
          </a:ln>
        </p:spPr>
        <p:txBody>
          <a:bodyPr wrap="square" lIns="0" tIns="0" rIns="0" bIns="0" rtlCol="0"/>
          <a:lstStyle/>
          <a:p>
            <a:endParaRPr/>
          </a:p>
        </p:txBody>
      </p:sp>
      <p:sp>
        <p:nvSpPr>
          <p:cNvPr id="75" name="bg object 75"/>
          <p:cNvSpPr/>
          <p:nvPr/>
        </p:nvSpPr>
        <p:spPr>
          <a:xfrm>
            <a:off x="3436288" y="741793"/>
            <a:ext cx="200025" cy="200025"/>
          </a:xfrm>
          <a:custGeom>
            <a:avLst/>
            <a:gdLst/>
            <a:ahLst/>
            <a:cxnLst/>
            <a:rect l="l" t="t" r="r" b="b"/>
            <a:pathLst>
              <a:path w="200025" h="200025">
                <a:moveTo>
                  <a:pt x="199708" y="0"/>
                </a:moveTo>
                <a:lnTo>
                  <a:pt x="0" y="199708"/>
                </a:lnTo>
              </a:path>
            </a:pathLst>
          </a:custGeom>
          <a:ln w="9677">
            <a:solidFill>
              <a:srgbClr val="ED1C24"/>
            </a:solidFill>
          </a:ln>
        </p:spPr>
        <p:txBody>
          <a:bodyPr wrap="square" lIns="0" tIns="0" rIns="0" bIns="0" rtlCol="0"/>
          <a:lstStyle/>
          <a:p>
            <a:endParaRPr/>
          </a:p>
        </p:txBody>
      </p:sp>
      <p:sp>
        <p:nvSpPr>
          <p:cNvPr id="76" name="bg object 76"/>
          <p:cNvSpPr/>
          <p:nvPr/>
        </p:nvSpPr>
        <p:spPr>
          <a:xfrm>
            <a:off x="3490877" y="796381"/>
            <a:ext cx="145415" cy="145415"/>
          </a:xfrm>
          <a:custGeom>
            <a:avLst/>
            <a:gdLst/>
            <a:ahLst/>
            <a:cxnLst/>
            <a:rect l="l" t="t" r="r" b="b"/>
            <a:pathLst>
              <a:path w="145414" h="145415">
                <a:moveTo>
                  <a:pt x="145120" y="0"/>
                </a:moveTo>
                <a:lnTo>
                  <a:pt x="0" y="145120"/>
                </a:lnTo>
              </a:path>
            </a:pathLst>
          </a:custGeom>
          <a:ln w="9677">
            <a:solidFill>
              <a:srgbClr val="ED1C24"/>
            </a:solidFill>
          </a:ln>
        </p:spPr>
        <p:txBody>
          <a:bodyPr wrap="square" lIns="0" tIns="0" rIns="0" bIns="0" rtlCol="0"/>
          <a:lstStyle/>
          <a:p>
            <a:endParaRPr/>
          </a:p>
        </p:txBody>
      </p:sp>
      <p:sp>
        <p:nvSpPr>
          <p:cNvPr id="77" name="bg object 77"/>
          <p:cNvSpPr/>
          <p:nvPr/>
        </p:nvSpPr>
        <p:spPr>
          <a:xfrm>
            <a:off x="3545467" y="850971"/>
            <a:ext cx="90805" cy="90805"/>
          </a:xfrm>
          <a:custGeom>
            <a:avLst/>
            <a:gdLst/>
            <a:ahLst/>
            <a:cxnLst/>
            <a:rect l="l" t="t" r="r" b="b"/>
            <a:pathLst>
              <a:path w="90804" h="90805">
                <a:moveTo>
                  <a:pt x="90530" y="0"/>
                </a:moveTo>
                <a:lnTo>
                  <a:pt x="0" y="90530"/>
                </a:lnTo>
              </a:path>
            </a:pathLst>
          </a:custGeom>
          <a:ln w="9677">
            <a:solidFill>
              <a:srgbClr val="ED1C24"/>
            </a:solidFill>
          </a:ln>
        </p:spPr>
        <p:txBody>
          <a:bodyPr wrap="square" lIns="0" tIns="0" rIns="0" bIns="0" rtlCol="0"/>
          <a:lstStyle/>
          <a:p>
            <a:endParaRPr/>
          </a:p>
        </p:txBody>
      </p:sp>
      <p:sp>
        <p:nvSpPr>
          <p:cNvPr id="78" name="bg object 78"/>
          <p:cNvSpPr/>
          <p:nvPr/>
        </p:nvSpPr>
        <p:spPr>
          <a:xfrm>
            <a:off x="3600057" y="905562"/>
            <a:ext cx="36195" cy="36195"/>
          </a:xfrm>
          <a:custGeom>
            <a:avLst/>
            <a:gdLst/>
            <a:ahLst/>
            <a:cxnLst/>
            <a:rect l="l" t="t" r="r" b="b"/>
            <a:pathLst>
              <a:path w="36195" h="36194">
                <a:moveTo>
                  <a:pt x="35939" y="0"/>
                </a:moveTo>
                <a:lnTo>
                  <a:pt x="0" y="35939"/>
                </a:lnTo>
              </a:path>
            </a:pathLst>
          </a:custGeom>
          <a:ln w="9677">
            <a:solidFill>
              <a:srgbClr val="ED1C24"/>
            </a:solidFill>
          </a:ln>
        </p:spPr>
        <p:txBody>
          <a:bodyPr wrap="square" lIns="0" tIns="0" rIns="0" bIns="0" rtlCol="0"/>
          <a:lstStyle/>
          <a:p>
            <a:endParaRPr/>
          </a:p>
        </p:txBody>
      </p:sp>
      <p:sp>
        <p:nvSpPr>
          <p:cNvPr id="79" name="bg object 79"/>
          <p:cNvSpPr/>
          <p:nvPr/>
        </p:nvSpPr>
        <p:spPr>
          <a:xfrm>
            <a:off x="1675244" y="1374025"/>
            <a:ext cx="1697355" cy="1185545"/>
          </a:xfrm>
          <a:custGeom>
            <a:avLst/>
            <a:gdLst/>
            <a:ahLst/>
            <a:cxnLst/>
            <a:rect l="l" t="t" r="r" b="b"/>
            <a:pathLst>
              <a:path w="1697354" h="1185545">
                <a:moveTo>
                  <a:pt x="33464" y="990168"/>
                </a:moveTo>
                <a:lnTo>
                  <a:pt x="12" y="990168"/>
                </a:lnTo>
                <a:lnTo>
                  <a:pt x="12" y="1185405"/>
                </a:lnTo>
                <a:lnTo>
                  <a:pt x="33464" y="1185405"/>
                </a:lnTo>
                <a:lnTo>
                  <a:pt x="33464" y="990168"/>
                </a:lnTo>
                <a:close/>
              </a:path>
              <a:path w="1697354" h="1185545">
                <a:moveTo>
                  <a:pt x="269011" y="274637"/>
                </a:moveTo>
                <a:lnTo>
                  <a:pt x="259041" y="220941"/>
                </a:lnTo>
                <a:lnTo>
                  <a:pt x="233299" y="187756"/>
                </a:lnTo>
                <a:lnTo>
                  <a:pt x="198005" y="170903"/>
                </a:lnTo>
                <a:lnTo>
                  <a:pt x="159397" y="166217"/>
                </a:lnTo>
                <a:lnTo>
                  <a:pt x="130962" y="169037"/>
                </a:lnTo>
                <a:lnTo>
                  <a:pt x="107099" y="176796"/>
                </a:lnTo>
                <a:lnTo>
                  <a:pt x="87896" y="188455"/>
                </a:lnTo>
                <a:lnTo>
                  <a:pt x="73482" y="202971"/>
                </a:lnTo>
                <a:lnTo>
                  <a:pt x="72301" y="202971"/>
                </a:lnTo>
                <a:lnTo>
                  <a:pt x="72301" y="0"/>
                </a:lnTo>
                <a:lnTo>
                  <a:pt x="0" y="72250"/>
                </a:lnTo>
                <a:lnTo>
                  <a:pt x="0" y="473189"/>
                </a:lnTo>
                <a:lnTo>
                  <a:pt x="72301" y="473189"/>
                </a:lnTo>
                <a:lnTo>
                  <a:pt x="72301" y="319087"/>
                </a:lnTo>
                <a:lnTo>
                  <a:pt x="75742" y="290626"/>
                </a:lnTo>
                <a:lnTo>
                  <a:pt x="87401" y="263829"/>
                </a:lnTo>
                <a:lnTo>
                  <a:pt x="109283" y="243928"/>
                </a:lnTo>
                <a:lnTo>
                  <a:pt x="143383" y="236143"/>
                </a:lnTo>
                <a:lnTo>
                  <a:pt x="167208" y="239560"/>
                </a:lnTo>
                <a:lnTo>
                  <a:pt x="183819" y="250202"/>
                </a:lnTo>
                <a:lnTo>
                  <a:pt x="193535" y="268617"/>
                </a:lnTo>
                <a:lnTo>
                  <a:pt x="196710" y="295376"/>
                </a:lnTo>
                <a:lnTo>
                  <a:pt x="196710" y="473189"/>
                </a:lnTo>
                <a:lnTo>
                  <a:pt x="269011" y="473189"/>
                </a:lnTo>
                <a:lnTo>
                  <a:pt x="269011" y="274637"/>
                </a:lnTo>
                <a:close/>
              </a:path>
              <a:path w="1697354" h="1185545">
                <a:moveTo>
                  <a:pt x="278587" y="779195"/>
                </a:moveTo>
                <a:lnTo>
                  <a:pt x="268109" y="739597"/>
                </a:lnTo>
                <a:lnTo>
                  <a:pt x="204177" y="700532"/>
                </a:lnTo>
                <a:lnTo>
                  <a:pt x="163944" y="692150"/>
                </a:lnTo>
                <a:lnTo>
                  <a:pt x="127012" y="685292"/>
                </a:lnTo>
                <a:lnTo>
                  <a:pt x="100012" y="675500"/>
                </a:lnTo>
                <a:lnTo>
                  <a:pt x="89535" y="658329"/>
                </a:lnTo>
                <a:lnTo>
                  <a:pt x="93395" y="646201"/>
                </a:lnTo>
                <a:lnTo>
                  <a:pt x="104406" y="636917"/>
                </a:lnTo>
                <a:lnTo>
                  <a:pt x="121754" y="631075"/>
                </a:lnTo>
                <a:lnTo>
                  <a:pt x="144602" y="629272"/>
                </a:lnTo>
                <a:lnTo>
                  <a:pt x="173113" y="633183"/>
                </a:lnTo>
                <a:lnTo>
                  <a:pt x="194894" y="643267"/>
                </a:lnTo>
                <a:lnTo>
                  <a:pt x="210362" y="657021"/>
                </a:lnTo>
                <a:lnTo>
                  <a:pt x="219875" y="671944"/>
                </a:lnTo>
                <a:lnTo>
                  <a:pt x="270243" y="624509"/>
                </a:lnTo>
                <a:lnTo>
                  <a:pt x="254977" y="608507"/>
                </a:lnTo>
                <a:lnTo>
                  <a:pt x="229870" y="590600"/>
                </a:lnTo>
                <a:lnTo>
                  <a:pt x="193992" y="576033"/>
                </a:lnTo>
                <a:lnTo>
                  <a:pt x="146392" y="570014"/>
                </a:lnTo>
                <a:lnTo>
                  <a:pt x="94424" y="575703"/>
                </a:lnTo>
                <a:lnTo>
                  <a:pt x="52285" y="593280"/>
                </a:lnTo>
                <a:lnTo>
                  <a:pt x="24028" y="623531"/>
                </a:lnTo>
                <a:lnTo>
                  <a:pt x="13703" y="667219"/>
                </a:lnTo>
                <a:lnTo>
                  <a:pt x="23977" y="707161"/>
                </a:lnTo>
                <a:lnTo>
                  <a:pt x="50469" y="732383"/>
                </a:lnTo>
                <a:lnTo>
                  <a:pt x="86690" y="747204"/>
                </a:lnTo>
                <a:lnTo>
                  <a:pt x="126149" y="756018"/>
                </a:lnTo>
                <a:lnTo>
                  <a:pt x="162369" y="763143"/>
                </a:lnTo>
                <a:lnTo>
                  <a:pt x="188861" y="772972"/>
                </a:lnTo>
                <a:lnTo>
                  <a:pt x="199136" y="789825"/>
                </a:lnTo>
                <a:lnTo>
                  <a:pt x="194894" y="802055"/>
                </a:lnTo>
                <a:lnTo>
                  <a:pt x="182994" y="813333"/>
                </a:lnTo>
                <a:lnTo>
                  <a:pt x="164655" y="821613"/>
                </a:lnTo>
                <a:lnTo>
                  <a:pt x="141084" y="824826"/>
                </a:lnTo>
                <a:lnTo>
                  <a:pt x="113639" y="822413"/>
                </a:lnTo>
                <a:lnTo>
                  <a:pt x="89585" y="815276"/>
                </a:lnTo>
                <a:lnTo>
                  <a:pt x="69646" y="803592"/>
                </a:lnTo>
                <a:lnTo>
                  <a:pt x="54559" y="787514"/>
                </a:lnTo>
                <a:lnTo>
                  <a:pt x="50" y="829551"/>
                </a:lnTo>
                <a:lnTo>
                  <a:pt x="24066" y="850836"/>
                </a:lnTo>
                <a:lnTo>
                  <a:pt x="56210" y="868172"/>
                </a:lnTo>
                <a:lnTo>
                  <a:pt x="96558" y="879817"/>
                </a:lnTo>
                <a:lnTo>
                  <a:pt x="145249" y="884085"/>
                </a:lnTo>
                <a:lnTo>
                  <a:pt x="195072" y="877862"/>
                </a:lnTo>
                <a:lnTo>
                  <a:pt x="237680" y="858748"/>
                </a:lnTo>
                <a:lnTo>
                  <a:pt x="267411" y="826071"/>
                </a:lnTo>
                <a:lnTo>
                  <a:pt x="278587" y="779195"/>
                </a:lnTo>
                <a:close/>
              </a:path>
              <a:path w="1697354" h="1185545">
                <a:moveTo>
                  <a:pt x="601941" y="472109"/>
                </a:moveTo>
                <a:lnTo>
                  <a:pt x="598436" y="465797"/>
                </a:lnTo>
                <a:lnTo>
                  <a:pt x="594766" y="456006"/>
                </a:lnTo>
                <a:lnTo>
                  <a:pt x="592505" y="444792"/>
                </a:lnTo>
                <a:lnTo>
                  <a:pt x="591870" y="441655"/>
                </a:lnTo>
                <a:lnTo>
                  <a:pt x="590702" y="421716"/>
                </a:lnTo>
                <a:lnTo>
                  <a:pt x="590702" y="419938"/>
                </a:lnTo>
                <a:lnTo>
                  <a:pt x="590702" y="322148"/>
                </a:lnTo>
                <a:lnTo>
                  <a:pt x="590702" y="263499"/>
                </a:lnTo>
                <a:lnTo>
                  <a:pt x="581482" y="220840"/>
                </a:lnTo>
                <a:lnTo>
                  <a:pt x="579589" y="212128"/>
                </a:lnTo>
                <a:lnTo>
                  <a:pt x="550316" y="182308"/>
                </a:lnTo>
                <a:lnTo>
                  <a:pt x="508939" y="168490"/>
                </a:lnTo>
                <a:lnTo>
                  <a:pt x="461518" y="165125"/>
                </a:lnTo>
                <a:lnTo>
                  <a:pt x="413766" y="170484"/>
                </a:lnTo>
                <a:lnTo>
                  <a:pt x="372859" y="187579"/>
                </a:lnTo>
                <a:lnTo>
                  <a:pt x="344297" y="217881"/>
                </a:lnTo>
                <a:lnTo>
                  <a:pt x="333552" y="262890"/>
                </a:lnTo>
                <a:lnTo>
                  <a:pt x="405803" y="265874"/>
                </a:lnTo>
                <a:lnTo>
                  <a:pt x="408584" y="245071"/>
                </a:lnTo>
                <a:lnTo>
                  <a:pt x="417880" y="231114"/>
                </a:lnTo>
                <a:lnTo>
                  <a:pt x="435063" y="223291"/>
                </a:lnTo>
                <a:lnTo>
                  <a:pt x="461518" y="220840"/>
                </a:lnTo>
                <a:lnTo>
                  <a:pt x="483654" y="222592"/>
                </a:lnTo>
                <a:lnTo>
                  <a:pt x="501738" y="228676"/>
                </a:lnTo>
                <a:lnTo>
                  <a:pt x="513943" y="240322"/>
                </a:lnTo>
                <a:lnTo>
                  <a:pt x="518426" y="258737"/>
                </a:lnTo>
                <a:lnTo>
                  <a:pt x="518426" y="267639"/>
                </a:lnTo>
                <a:lnTo>
                  <a:pt x="518426" y="322148"/>
                </a:lnTo>
                <a:lnTo>
                  <a:pt x="518414" y="364845"/>
                </a:lnTo>
                <a:lnTo>
                  <a:pt x="492556" y="406819"/>
                </a:lnTo>
                <a:lnTo>
                  <a:pt x="441350" y="419938"/>
                </a:lnTo>
                <a:lnTo>
                  <a:pt x="423049" y="417271"/>
                </a:lnTo>
                <a:lnTo>
                  <a:pt x="408178" y="409714"/>
                </a:lnTo>
                <a:lnTo>
                  <a:pt x="398208" y="397929"/>
                </a:lnTo>
                <a:lnTo>
                  <a:pt x="394563" y="382574"/>
                </a:lnTo>
                <a:lnTo>
                  <a:pt x="398513" y="364845"/>
                </a:lnTo>
                <a:lnTo>
                  <a:pt x="409232" y="353174"/>
                </a:lnTo>
                <a:lnTo>
                  <a:pt x="425069" y="345833"/>
                </a:lnTo>
                <a:lnTo>
                  <a:pt x="444334" y="341083"/>
                </a:lnTo>
                <a:lnTo>
                  <a:pt x="493585" y="330784"/>
                </a:lnTo>
                <a:lnTo>
                  <a:pt x="502564" y="328358"/>
                </a:lnTo>
                <a:lnTo>
                  <a:pt x="510882" y="325475"/>
                </a:lnTo>
                <a:lnTo>
                  <a:pt x="518426" y="322148"/>
                </a:lnTo>
                <a:lnTo>
                  <a:pt x="518426" y="267639"/>
                </a:lnTo>
                <a:lnTo>
                  <a:pt x="502107" y="272415"/>
                </a:lnTo>
                <a:lnTo>
                  <a:pt x="482180" y="276974"/>
                </a:lnTo>
                <a:lnTo>
                  <a:pt x="409956" y="291338"/>
                </a:lnTo>
                <a:lnTo>
                  <a:pt x="347675" y="319468"/>
                </a:lnTo>
                <a:lnTo>
                  <a:pt x="318731" y="384949"/>
                </a:lnTo>
                <a:lnTo>
                  <a:pt x="326656" y="424192"/>
                </a:lnTo>
                <a:lnTo>
                  <a:pt x="348361" y="453872"/>
                </a:lnTo>
                <a:lnTo>
                  <a:pt x="380720" y="472655"/>
                </a:lnTo>
                <a:lnTo>
                  <a:pt x="420649" y="479209"/>
                </a:lnTo>
                <a:lnTo>
                  <a:pt x="447738" y="476999"/>
                </a:lnTo>
                <a:lnTo>
                  <a:pt x="473075" y="470458"/>
                </a:lnTo>
                <a:lnTo>
                  <a:pt x="496633" y="459676"/>
                </a:lnTo>
                <a:lnTo>
                  <a:pt x="518426" y="444792"/>
                </a:lnTo>
                <a:lnTo>
                  <a:pt x="518871" y="451307"/>
                </a:lnTo>
                <a:lnTo>
                  <a:pt x="520192" y="458660"/>
                </a:lnTo>
                <a:lnTo>
                  <a:pt x="522414" y="465912"/>
                </a:lnTo>
                <a:lnTo>
                  <a:pt x="525526" y="472109"/>
                </a:lnTo>
                <a:lnTo>
                  <a:pt x="601941" y="472109"/>
                </a:lnTo>
                <a:close/>
              </a:path>
              <a:path w="1697354" h="1185545">
                <a:moveTo>
                  <a:pt x="603262" y="875919"/>
                </a:moveTo>
                <a:lnTo>
                  <a:pt x="599744" y="869619"/>
                </a:lnTo>
                <a:lnTo>
                  <a:pt x="596087" y="859815"/>
                </a:lnTo>
                <a:lnTo>
                  <a:pt x="593826" y="848601"/>
                </a:lnTo>
                <a:lnTo>
                  <a:pt x="593191" y="845464"/>
                </a:lnTo>
                <a:lnTo>
                  <a:pt x="592023" y="825487"/>
                </a:lnTo>
                <a:lnTo>
                  <a:pt x="592023" y="823734"/>
                </a:lnTo>
                <a:lnTo>
                  <a:pt x="592023" y="725970"/>
                </a:lnTo>
                <a:lnTo>
                  <a:pt x="592023" y="667308"/>
                </a:lnTo>
                <a:lnTo>
                  <a:pt x="582803" y="624649"/>
                </a:lnTo>
                <a:lnTo>
                  <a:pt x="580923" y="615911"/>
                </a:lnTo>
                <a:lnTo>
                  <a:pt x="551649" y="586092"/>
                </a:lnTo>
                <a:lnTo>
                  <a:pt x="510260" y="572274"/>
                </a:lnTo>
                <a:lnTo>
                  <a:pt x="462838" y="568896"/>
                </a:lnTo>
                <a:lnTo>
                  <a:pt x="415099" y="574268"/>
                </a:lnTo>
                <a:lnTo>
                  <a:pt x="374192" y="591362"/>
                </a:lnTo>
                <a:lnTo>
                  <a:pt x="345630" y="621677"/>
                </a:lnTo>
                <a:lnTo>
                  <a:pt x="334886" y="666686"/>
                </a:lnTo>
                <a:lnTo>
                  <a:pt x="407123" y="669683"/>
                </a:lnTo>
                <a:lnTo>
                  <a:pt x="409917" y="648881"/>
                </a:lnTo>
                <a:lnTo>
                  <a:pt x="419201" y="634923"/>
                </a:lnTo>
                <a:lnTo>
                  <a:pt x="436384" y="627100"/>
                </a:lnTo>
                <a:lnTo>
                  <a:pt x="462838" y="624649"/>
                </a:lnTo>
                <a:lnTo>
                  <a:pt x="484974" y="626414"/>
                </a:lnTo>
                <a:lnTo>
                  <a:pt x="503059" y="632498"/>
                </a:lnTo>
                <a:lnTo>
                  <a:pt x="515264" y="644144"/>
                </a:lnTo>
                <a:lnTo>
                  <a:pt x="519734" y="662571"/>
                </a:lnTo>
                <a:lnTo>
                  <a:pt x="519734" y="671461"/>
                </a:lnTo>
                <a:lnTo>
                  <a:pt x="519734" y="725970"/>
                </a:lnTo>
                <a:lnTo>
                  <a:pt x="519709" y="768642"/>
                </a:lnTo>
                <a:lnTo>
                  <a:pt x="493877" y="810641"/>
                </a:lnTo>
                <a:lnTo>
                  <a:pt x="442709" y="823734"/>
                </a:lnTo>
                <a:lnTo>
                  <a:pt x="424383" y="821067"/>
                </a:lnTo>
                <a:lnTo>
                  <a:pt x="409511" y="813511"/>
                </a:lnTo>
                <a:lnTo>
                  <a:pt x="399529" y="801712"/>
                </a:lnTo>
                <a:lnTo>
                  <a:pt x="395884" y="786345"/>
                </a:lnTo>
                <a:lnTo>
                  <a:pt x="399834" y="768642"/>
                </a:lnTo>
                <a:lnTo>
                  <a:pt x="410565" y="756983"/>
                </a:lnTo>
                <a:lnTo>
                  <a:pt x="426402" y="749642"/>
                </a:lnTo>
                <a:lnTo>
                  <a:pt x="445668" y="744931"/>
                </a:lnTo>
                <a:lnTo>
                  <a:pt x="494893" y="734606"/>
                </a:lnTo>
                <a:lnTo>
                  <a:pt x="503885" y="732167"/>
                </a:lnTo>
                <a:lnTo>
                  <a:pt x="512203" y="729297"/>
                </a:lnTo>
                <a:lnTo>
                  <a:pt x="519734" y="725970"/>
                </a:lnTo>
                <a:lnTo>
                  <a:pt x="519734" y="671461"/>
                </a:lnTo>
                <a:lnTo>
                  <a:pt x="503428" y="676236"/>
                </a:lnTo>
                <a:lnTo>
                  <a:pt x="483514" y="680770"/>
                </a:lnTo>
                <a:lnTo>
                  <a:pt x="411276" y="695121"/>
                </a:lnTo>
                <a:lnTo>
                  <a:pt x="349008" y="723277"/>
                </a:lnTo>
                <a:lnTo>
                  <a:pt x="320040" y="788758"/>
                </a:lnTo>
                <a:lnTo>
                  <a:pt x="327964" y="828001"/>
                </a:lnTo>
                <a:lnTo>
                  <a:pt x="349681" y="857669"/>
                </a:lnTo>
                <a:lnTo>
                  <a:pt x="382054" y="876427"/>
                </a:lnTo>
                <a:lnTo>
                  <a:pt x="421970" y="882980"/>
                </a:lnTo>
                <a:lnTo>
                  <a:pt x="449059" y="880783"/>
                </a:lnTo>
                <a:lnTo>
                  <a:pt x="474395" y="874242"/>
                </a:lnTo>
                <a:lnTo>
                  <a:pt x="497954" y="863485"/>
                </a:lnTo>
                <a:lnTo>
                  <a:pt x="519734" y="848601"/>
                </a:lnTo>
                <a:lnTo>
                  <a:pt x="520179" y="855129"/>
                </a:lnTo>
                <a:lnTo>
                  <a:pt x="521512" y="862482"/>
                </a:lnTo>
                <a:lnTo>
                  <a:pt x="523735" y="869734"/>
                </a:lnTo>
                <a:lnTo>
                  <a:pt x="526846" y="875919"/>
                </a:lnTo>
                <a:lnTo>
                  <a:pt x="603262" y="875919"/>
                </a:lnTo>
                <a:close/>
              </a:path>
              <a:path w="1697354" h="1185545">
                <a:moveTo>
                  <a:pt x="897013" y="577100"/>
                </a:moveTo>
                <a:lnTo>
                  <a:pt x="820547" y="577100"/>
                </a:lnTo>
                <a:lnTo>
                  <a:pt x="760691" y="784517"/>
                </a:lnTo>
                <a:lnTo>
                  <a:pt x="759498" y="784517"/>
                </a:lnTo>
                <a:lnTo>
                  <a:pt x="699668" y="577100"/>
                </a:lnTo>
                <a:lnTo>
                  <a:pt x="623201" y="577100"/>
                </a:lnTo>
                <a:lnTo>
                  <a:pt x="722172" y="876947"/>
                </a:lnTo>
                <a:lnTo>
                  <a:pt x="798017" y="876947"/>
                </a:lnTo>
                <a:lnTo>
                  <a:pt x="897013" y="577100"/>
                </a:lnTo>
                <a:close/>
              </a:path>
              <a:path w="1697354" h="1185545">
                <a:moveTo>
                  <a:pt x="927201" y="173329"/>
                </a:moveTo>
                <a:lnTo>
                  <a:pt x="854887" y="173329"/>
                </a:lnTo>
                <a:lnTo>
                  <a:pt x="854887" y="334505"/>
                </a:lnTo>
                <a:lnTo>
                  <a:pt x="851446" y="361619"/>
                </a:lnTo>
                <a:lnTo>
                  <a:pt x="839787" y="386003"/>
                </a:lnTo>
                <a:lnTo>
                  <a:pt x="817905" y="403618"/>
                </a:lnTo>
                <a:lnTo>
                  <a:pt x="783818" y="410387"/>
                </a:lnTo>
                <a:lnTo>
                  <a:pt x="759980" y="406971"/>
                </a:lnTo>
                <a:lnTo>
                  <a:pt x="743381" y="396316"/>
                </a:lnTo>
                <a:lnTo>
                  <a:pt x="733653" y="377888"/>
                </a:lnTo>
                <a:lnTo>
                  <a:pt x="730491" y="351104"/>
                </a:lnTo>
                <a:lnTo>
                  <a:pt x="730491" y="173329"/>
                </a:lnTo>
                <a:lnTo>
                  <a:pt x="658202" y="173329"/>
                </a:lnTo>
                <a:lnTo>
                  <a:pt x="658202" y="371817"/>
                </a:lnTo>
                <a:lnTo>
                  <a:pt x="668159" y="425526"/>
                </a:lnTo>
                <a:lnTo>
                  <a:pt x="693902" y="458724"/>
                </a:lnTo>
                <a:lnTo>
                  <a:pt x="729195" y="475589"/>
                </a:lnTo>
                <a:lnTo>
                  <a:pt x="767803" y="480275"/>
                </a:lnTo>
                <a:lnTo>
                  <a:pt x="796226" y="477456"/>
                </a:lnTo>
                <a:lnTo>
                  <a:pt x="820089" y="469671"/>
                </a:lnTo>
                <a:lnTo>
                  <a:pt x="839292" y="458000"/>
                </a:lnTo>
                <a:lnTo>
                  <a:pt x="853732" y="443496"/>
                </a:lnTo>
                <a:lnTo>
                  <a:pt x="854887" y="443496"/>
                </a:lnTo>
                <a:lnTo>
                  <a:pt x="854887" y="473176"/>
                </a:lnTo>
                <a:lnTo>
                  <a:pt x="927201" y="473176"/>
                </a:lnTo>
                <a:lnTo>
                  <a:pt x="927201" y="173329"/>
                </a:lnTo>
                <a:close/>
              </a:path>
              <a:path w="1697354" h="1185545">
                <a:moveTo>
                  <a:pt x="1163497" y="180073"/>
                </a:moveTo>
                <a:lnTo>
                  <a:pt x="1098943" y="180073"/>
                </a:lnTo>
                <a:lnTo>
                  <a:pt x="1098943" y="24015"/>
                </a:lnTo>
                <a:lnTo>
                  <a:pt x="1026617" y="96329"/>
                </a:lnTo>
                <a:lnTo>
                  <a:pt x="1026617" y="180073"/>
                </a:lnTo>
                <a:lnTo>
                  <a:pt x="982789" y="180073"/>
                </a:lnTo>
                <a:lnTo>
                  <a:pt x="982789" y="232219"/>
                </a:lnTo>
                <a:lnTo>
                  <a:pt x="1026617" y="232219"/>
                </a:lnTo>
                <a:lnTo>
                  <a:pt x="1026617" y="411187"/>
                </a:lnTo>
                <a:lnTo>
                  <a:pt x="1028166" y="431177"/>
                </a:lnTo>
                <a:lnTo>
                  <a:pt x="1033145" y="448208"/>
                </a:lnTo>
                <a:lnTo>
                  <a:pt x="1041958" y="462102"/>
                </a:lnTo>
                <a:lnTo>
                  <a:pt x="1055065" y="472694"/>
                </a:lnTo>
                <a:lnTo>
                  <a:pt x="1111275" y="416445"/>
                </a:lnTo>
                <a:lnTo>
                  <a:pt x="1105115" y="411251"/>
                </a:lnTo>
                <a:lnTo>
                  <a:pt x="1101344" y="404075"/>
                </a:lnTo>
                <a:lnTo>
                  <a:pt x="1099451" y="394944"/>
                </a:lnTo>
                <a:lnTo>
                  <a:pt x="1098943" y="383870"/>
                </a:lnTo>
                <a:lnTo>
                  <a:pt x="1098943" y="232219"/>
                </a:lnTo>
                <a:lnTo>
                  <a:pt x="1163497" y="232219"/>
                </a:lnTo>
                <a:lnTo>
                  <a:pt x="1163497" y="180073"/>
                </a:lnTo>
                <a:close/>
              </a:path>
              <a:path w="1697354" h="1185545">
                <a:moveTo>
                  <a:pt x="1221054" y="727062"/>
                </a:moveTo>
                <a:lnTo>
                  <a:pt x="1214424" y="676376"/>
                </a:lnTo>
                <a:lnTo>
                  <a:pt x="1196479" y="636384"/>
                </a:lnTo>
                <a:lnTo>
                  <a:pt x="1163586" y="599528"/>
                </a:lnTo>
                <a:lnTo>
                  <a:pt x="1145184" y="590156"/>
                </a:lnTo>
                <a:lnTo>
                  <a:pt x="1145184" y="727062"/>
                </a:lnTo>
                <a:lnTo>
                  <a:pt x="1140307" y="760971"/>
                </a:lnTo>
                <a:lnTo>
                  <a:pt x="1125715" y="789940"/>
                </a:lnTo>
                <a:lnTo>
                  <a:pt x="1101458" y="810145"/>
                </a:lnTo>
                <a:lnTo>
                  <a:pt x="1067574" y="817727"/>
                </a:lnTo>
                <a:lnTo>
                  <a:pt x="1033703" y="810145"/>
                </a:lnTo>
                <a:lnTo>
                  <a:pt x="1009434" y="789940"/>
                </a:lnTo>
                <a:lnTo>
                  <a:pt x="994829" y="760971"/>
                </a:lnTo>
                <a:lnTo>
                  <a:pt x="989939" y="727062"/>
                </a:lnTo>
                <a:lnTo>
                  <a:pt x="994829" y="693153"/>
                </a:lnTo>
                <a:lnTo>
                  <a:pt x="1009434" y="664171"/>
                </a:lnTo>
                <a:lnTo>
                  <a:pt x="1033703" y="643978"/>
                </a:lnTo>
                <a:lnTo>
                  <a:pt x="1067574" y="636384"/>
                </a:lnTo>
                <a:lnTo>
                  <a:pt x="1101458" y="643978"/>
                </a:lnTo>
                <a:lnTo>
                  <a:pt x="1125715" y="664171"/>
                </a:lnTo>
                <a:lnTo>
                  <a:pt x="1140307" y="693153"/>
                </a:lnTo>
                <a:lnTo>
                  <a:pt x="1145184" y="727062"/>
                </a:lnTo>
                <a:lnTo>
                  <a:pt x="1145184" y="590156"/>
                </a:lnTo>
                <a:lnTo>
                  <a:pt x="1120863" y="577761"/>
                </a:lnTo>
                <a:lnTo>
                  <a:pt x="1067574" y="570014"/>
                </a:lnTo>
                <a:lnTo>
                  <a:pt x="1014298" y="577761"/>
                </a:lnTo>
                <a:lnTo>
                  <a:pt x="971575" y="599528"/>
                </a:lnTo>
                <a:lnTo>
                  <a:pt x="940155" y="633133"/>
                </a:lnTo>
                <a:lnTo>
                  <a:pt x="920750" y="676376"/>
                </a:lnTo>
                <a:lnTo>
                  <a:pt x="914120" y="727062"/>
                </a:lnTo>
                <a:lnTo>
                  <a:pt x="920750" y="777735"/>
                </a:lnTo>
                <a:lnTo>
                  <a:pt x="940155" y="820966"/>
                </a:lnTo>
                <a:lnTo>
                  <a:pt x="971575" y="854557"/>
                </a:lnTo>
                <a:lnTo>
                  <a:pt x="1014298" y="876312"/>
                </a:lnTo>
                <a:lnTo>
                  <a:pt x="1067574" y="884047"/>
                </a:lnTo>
                <a:lnTo>
                  <a:pt x="1120863" y="876312"/>
                </a:lnTo>
                <a:lnTo>
                  <a:pt x="1163586" y="854557"/>
                </a:lnTo>
                <a:lnTo>
                  <a:pt x="1195019" y="820966"/>
                </a:lnTo>
                <a:lnTo>
                  <a:pt x="1196467" y="817727"/>
                </a:lnTo>
                <a:lnTo>
                  <a:pt x="1214424" y="777735"/>
                </a:lnTo>
                <a:lnTo>
                  <a:pt x="1221054" y="727062"/>
                </a:lnTo>
                <a:close/>
              </a:path>
              <a:path w="1697354" h="1185545">
                <a:moveTo>
                  <a:pt x="1345438" y="662622"/>
                </a:moveTo>
                <a:lnTo>
                  <a:pt x="1273149" y="662622"/>
                </a:lnTo>
                <a:lnTo>
                  <a:pt x="1273149" y="893864"/>
                </a:lnTo>
                <a:lnTo>
                  <a:pt x="1345438" y="821563"/>
                </a:lnTo>
                <a:lnTo>
                  <a:pt x="1345438" y="662622"/>
                </a:lnTo>
                <a:close/>
              </a:path>
              <a:path w="1697354" h="1185545">
                <a:moveTo>
                  <a:pt x="1345450" y="541604"/>
                </a:moveTo>
                <a:lnTo>
                  <a:pt x="1273136" y="541604"/>
                </a:lnTo>
                <a:lnTo>
                  <a:pt x="1273136" y="613879"/>
                </a:lnTo>
                <a:lnTo>
                  <a:pt x="1345450" y="613879"/>
                </a:lnTo>
                <a:lnTo>
                  <a:pt x="1345450" y="541604"/>
                </a:lnTo>
                <a:close/>
              </a:path>
              <a:path w="1697354" h="1185545">
                <a:moveTo>
                  <a:pt x="1480451" y="340398"/>
                </a:moveTo>
                <a:lnTo>
                  <a:pt x="1476743" y="290271"/>
                </a:lnTo>
                <a:lnTo>
                  <a:pt x="1475257" y="284708"/>
                </a:lnTo>
                <a:lnTo>
                  <a:pt x="1465376" y="247586"/>
                </a:lnTo>
                <a:lnTo>
                  <a:pt x="1452943" y="225463"/>
                </a:lnTo>
                <a:lnTo>
                  <a:pt x="1446009" y="213106"/>
                </a:lnTo>
                <a:lnTo>
                  <a:pt x="1418297" y="187553"/>
                </a:lnTo>
                <a:lnTo>
                  <a:pt x="1404620" y="181597"/>
                </a:lnTo>
                <a:lnTo>
                  <a:pt x="1404620" y="284708"/>
                </a:lnTo>
                <a:lnTo>
                  <a:pt x="1258849" y="284708"/>
                </a:lnTo>
                <a:lnTo>
                  <a:pt x="1268323" y="261950"/>
                </a:lnTo>
                <a:lnTo>
                  <a:pt x="1284770" y="243090"/>
                </a:lnTo>
                <a:lnTo>
                  <a:pt x="1307668" y="230225"/>
                </a:lnTo>
                <a:lnTo>
                  <a:pt x="1336471" y="225463"/>
                </a:lnTo>
                <a:lnTo>
                  <a:pt x="1367624" y="232473"/>
                </a:lnTo>
                <a:lnTo>
                  <a:pt x="1388770" y="249097"/>
                </a:lnTo>
                <a:lnTo>
                  <a:pt x="1400810" y="268719"/>
                </a:lnTo>
                <a:lnTo>
                  <a:pt x="1404620" y="284708"/>
                </a:lnTo>
                <a:lnTo>
                  <a:pt x="1404620" y="181597"/>
                </a:lnTo>
                <a:lnTo>
                  <a:pt x="1381899" y="171678"/>
                </a:lnTo>
                <a:lnTo>
                  <a:pt x="1336471" y="166217"/>
                </a:lnTo>
                <a:lnTo>
                  <a:pt x="1283195" y="173964"/>
                </a:lnTo>
                <a:lnTo>
                  <a:pt x="1240472" y="195719"/>
                </a:lnTo>
                <a:lnTo>
                  <a:pt x="1209040" y="229323"/>
                </a:lnTo>
                <a:lnTo>
                  <a:pt x="1189647" y="272567"/>
                </a:lnTo>
                <a:lnTo>
                  <a:pt x="1183017" y="323265"/>
                </a:lnTo>
                <a:lnTo>
                  <a:pt x="1188415" y="369163"/>
                </a:lnTo>
                <a:lnTo>
                  <a:pt x="1204214" y="409168"/>
                </a:lnTo>
                <a:lnTo>
                  <a:pt x="1229880" y="441718"/>
                </a:lnTo>
                <a:lnTo>
                  <a:pt x="1264869" y="465213"/>
                </a:lnTo>
                <a:lnTo>
                  <a:pt x="1308633" y="478091"/>
                </a:lnTo>
                <a:lnTo>
                  <a:pt x="1372857" y="413854"/>
                </a:lnTo>
                <a:lnTo>
                  <a:pt x="1381455" y="405244"/>
                </a:lnTo>
                <a:lnTo>
                  <a:pt x="1372019" y="408698"/>
                </a:lnTo>
                <a:lnTo>
                  <a:pt x="1361452" y="411429"/>
                </a:lnTo>
                <a:lnTo>
                  <a:pt x="1349641" y="413219"/>
                </a:lnTo>
                <a:lnTo>
                  <a:pt x="1336471" y="413854"/>
                </a:lnTo>
                <a:lnTo>
                  <a:pt x="1308023" y="408635"/>
                </a:lnTo>
                <a:lnTo>
                  <a:pt x="1283449" y="393801"/>
                </a:lnTo>
                <a:lnTo>
                  <a:pt x="1265986" y="370636"/>
                </a:lnTo>
                <a:lnTo>
                  <a:pt x="1258849" y="340398"/>
                </a:lnTo>
                <a:lnTo>
                  <a:pt x="1480451" y="340398"/>
                </a:lnTo>
                <a:close/>
              </a:path>
              <a:path w="1697354" h="1185545">
                <a:moveTo>
                  <a:pt x="1696745" y="744207"/>
                </a:moveTo>
                <a:lnTo>
                  <a:pt x="1693024" y="694067"/>
                </a:lnTo>
                <a:lnTo>
                  <a:pt x="1691551" y="688505"/>
                </a:lnTo>
                <a:lnTo>
                  <a:pt x="1681670" y="651383"/>
                </a:lnTo>
                <a:lnTo>
                  <a:pt x="1669262" y="629285"/>
                </a:lnTo>
                <a:lnTo>
                  <a:pt x="1662303" y="616889"/>
                </a:lnTo>
                <a:lnTo>
                  <a:pt x="1634591" y="591337"/>
                </a:lnTo>
                <a:lnTo>
                  <a:pt x="1620913" y="585381"/>
                </a:lnTo>
                <a:lnTo>
                  <a:pt x="1620913" y="688505"/>
                </a:lnTo>
                <a:lnTo>
                  <a:pt x="1475193" y="688505"/>
                </a:lnTo>
                <a:lnTo>
                  <a:pt x="1484642" y="665746"/>
                </a:lnTo>
                <a:lnTo>
                  <a:pt x="1501089" y="646899"/>
                </a:lnTo>
                <a:lnTo>
                  <a:pt x="1523974" y="634034"/>
                </a:lnTo>
                <a:lnTo>
                  <a:pt x="1552765" y="629285"/>
                </a:lnTo>
                <a:lnTo>
                  <a:pt x="1583918" y="636295"/>
                </a:lnTo>
                <a:lnTo>
                  <a:pt x="1605064" y="652907"/>
                </a:lnTo>
                <a:lnTo>
                  <a:pt x="1617091" y="672515"/>
                </a:lnTo>
                <a:lnTo>
                  <a:pt x="1620913" y="688505"/>
                </a:lnTo>
                <a:lnTo>
                  <a:pt x="1620913" y="585381"/>
                </a:lnTo>
                <a:lnTo>
                  <a:pt x="1598193" y="575462"/>
                </a:lnTo>
                <a:lnTo>
                  <a:pt x="1552765" y="570001"/>
                </a:lnTo>
                <a:lnTo>
                  <a:pt x="1499501" y="577748"/>
                </a:lnTo>
                <a:lnTo>
                  <a:pt x="1456791" y="599516"/>
                </a:lnTo>
                <a:lnTo>
                  <a:pt x="1425346" y="633120"/>
                </a:lnTo>
                <a:lnTo>
                  <a:pt x="1405940" y="676363"/>
                </a:lnTo>
                <a:lnTo>
                  <a:pt x="1399311" y="727062"/>
                </a:lnTo>
                <a:lnTo>
                  <a:pt x="1404696" y="772960"/>
                </a:lnTo>
                <a:lnTo>
                  <a:pt x="1420507" y="812965"/>
                </a:lnTo>
                <a:lnTo>
                  <a:pt x="1446187" y="845502"/>
                </a:lnTo>
                <a:lnTo>
                  <a:pt x="1481188" y="868984"/>
                </a:lnTo>
                <a:lnTo>
                  <a:pt x="1524952" y="881862"/>
                </a:lnTo>
                <a:lnTo>
                  <a:pt x="1589125" y="817727"/>
                </a:lnTo>
                <a:lnTo>
                  <a:pt x="1597799" y="809066"/>
                </a:lnTo>
                <a:lnTo>
                  <a:pt x="1588350" y="812533"/>
                </a:lnTo>
                <a:lnTo>
                  <a:pt x="1577771" y="815276"/>
                </a:lnTo>
                <a:lnTo>
                  <a:pt x="1565960" y="817079"/>
                </a:lnTo>
                <a:lnTo>
                  <a:pt x="1552765" y="817727"/>
                </a:lnTo>
                <a:lnTo>
                  <a:pt x="1524330" y="812495"/>
                </a:lnTo>
                <a:lnTo>
                  <a:pt x="1499768" y="797661"/>
                </a:lnTo>
                <a:lnTo>
                  <a:pt x="1482305" y="774471"/>
                </a:lnTo>
                <a:lnTo>
                  <a:pt x="1475193" y="744207"/>
                </a:lnTo>
                <a:lnTo>
                  <a:pt x="1696745" y="744207"/>
                </a:lnTo>
                <a:close/>
              </a:path>
            </a:pathLst>
          </a:custGeom>
          <a:solidFill>
            <a:srgbClr val="ED1C24"/>
          </a:solidFill>
        </p:spPr>
        <p:txBody>
          <a:bodyPr wrap="square" lIns="0" tIns="0" rIns="0" bIns="0" rtlCol="0"/>
          <a:lstStyle/>
          <a:p>
            <a:endParaRPr/>
          </a:p>
        </p:txBody>
      </p:sp>
      <p:pic>
        <p:nvPicPr>
          <p:cNvPr id="80" name="bg object 80"/>
          <p:cNvPicPr/>
          <p:nvPr/>
        </p:nvPicPr>
        <p:blipFill>
          <a:blip r:embed="rId2" cstate="print"/>
          <a:stretch>
            <a:fillRect/>
          </a:stretch>
        </p:blipFill>
        <p:spPr>
          <a:xfrm>
            <a:off x="1737220" y="2417017"/>
            <a:ext cx="138531" cy="146570"/>
          </a:xfrm>
          <a:prstGeom prst="rect">
            <a:avLst/>
          </a:prstGeom>
        </p:spPr>
      </p:pic>
      <p:sp>
        <p:nvSpPr>
          <p:cNvPr id="81" name="bg object 81"/>
          <p:cNvSpPr/>
          <p:nvPr/>
        </p:nvSpPr>
        <p:spPr>
          <a:xfrm>
            <a:off x="1675244" y="1374025"/>
            <a:ext cx="1697355" cy="884555"/>
          </a:xfrm>
          <a:custGeom>
            <a:avLst/>
            <a:gdLst/>
            <a:ahLst/>
            <a:cxnLst/>
            <a:rect l="l" t="t" r="r" b="b"/>
            <a:pathLst>
              <a:path w="1697354" h="884555">
                <a:moveTo>
                  <a:pt x="269011" y="274637"/>
                </a:moveTo>
                <a:lnTo>
                  <a:pt x="259041" y="220941"/>
                </a:lnTo>
                <a:lnTo>
                  <a:pt x="233299" y="187756"/>
                </a:lnTo>
                <a:lnTo>
                  <a:pt x="198005" y="170903"/>
                </a:lnTo>
                <a:lnTo>
                  <a:pt x="159397" y="166217"/>
                </a:lnTo>
                <a:lnTo>
                  <a:pt x="130962" y="169037"/>
                </a:lnTo>
                <a:lnTo>
                  <a:pt x="107099" y="176796"/>
                </a:lnTo>
                <a:lnTo>
                  <a:pt x="87896" y="188455"/>
                </a:lnTo>
                <a:lnTo>
                  <a:pt x="73482" y="202971"/>
                </a:lnTo>
                <a:lnTo>
                  <a:pt x="72301" y="202971"/>
                </a:lnTo>
                <a:lnTo>
                  <a:pt x="72301" y="0"/>
                </a:lnTo>
                <a:lnTo>
                  <a:pt x="0" y="72250"/>
                </a:lnTo>
                <a:lnTo>
                  <a:pt x="0" y="473189"/>
                </a:lnTo>
                <a:lnTo>
                  <a:pt x="72301" y="473189"/>
                </a:lnTo>
                <a:lnTo>
                  <a:pt x="72301" y="319087"/>
                </a:lnTo>
                <a:lnTo>
                  <a:pt x="75742" y="290626"/>
                </a:lnTo>
                <a:lnTo>
                  <a:pt x="87401" y="263829"/>
                </a:lnTo>
                <a:lnTo>
                  <a:pt x="109283" y="243928"/>
                </a:lnTo>
                <a:lnTo>
                  <a:pt x="143383" y="236143"/>
                </a:lnTo>
                <a:lnTo>
                  <a:pt x="167208" y="239560"/>
                </a:lnTo>
                <a:lnTo>
                  <a:pt x="183819" y="250202"/>
                </a:lnTo>
                <a:lnTo>
                  <a:pt x="193535" y="268617"/>
                </a:lnTo>
                <a:lnTo>
                  <a:pt x="196710" y="295376"/>
                </a:lnTo>
                <a:lnTo>
                  <a:pt x="196710" y="473189"/>
                </a:lnTo>
                <a:lnTo>
                  <a:pt x="269011" y="473189"/>
                </a:lnTo>
                <a:lnTo>
                  <a:pt x="269011" y="274637"/>
                </a:lnTo>
                <a:close/>
              </a:path>
              <a:path w="1697354" h="884555">
                <a:moveTo>
                  <a:pt x="278587" y="779195"/>
                </a:moveTo>
                <a:lnTo>
                  <a:pt x="268109" y="739597"/>
                </a:lnTo>
                <a:lnTo>
                  <a:pt x="204177" y="700532"/>
                </a:lnTo>
                <a:lnTo>
                  <a:pt x="163944" y="692150"/>
                </a:lnTo>
                <a:lnTo>
                  <a:pt x="127012" y="685292"/>
                </a:lnTo>
                <a:lnTo>
                  <a:pt x="100012" y="675500"/>
                </a:lnTo>
                <a:lnTo>
                  <a:pt x="89535" y="658329"/>
                </a:lnTo>
                <a:lnTo>
                  <a:pt x="93395" y="646201"/>
                </a:lnTo>
                <a:lnTo>
                  <a:pt x="104406" y="636917"/>
                </a:lnTo>
                <a:lnTo>
                  <a:pt x="121754" y="631075"/>
                </a:lnTo>
                <a:lnTo>
                  <a:pt x="144602" y="629272"/>
                </a:lnTo>
                <a:lnTo>
                  <a:pt x="173113" y="633183"/>
                </a:lnTo>
                <a:lnTo>
                  <a:pt x="194894" y="643267"/>
                </a:lnTo>
                <a:lnTo>
                  <a:pt x="210362" y="657021"/>
                </a:lnTo>
                <a:lnTo>
                  <a:pt x="219875" y="671944"/>
                </a:lnTo>
                <a:lnTo>
                  <a:pt x="270243" y="624509"/>
                </a:lnTo>
                <a:lnTo>
                  <a:pt x="254977" y="608507"/>
                </a:lnTo>
                <a:lnTo>
                  <a:pt x="229870" y="590600"/>
                </a:lnTo>
                <a:lnTo>
                  <a:pt x="193992" y="576033"/>
                </a:lnTo>
                <a:lnTo>
                  <a:pt x="146392" y="570014"/>
                </a:lnTo>
                <a:lnTo>
                  <a:pt x="94424" y="575703"/>
                </a:lnTo>
                <a:lnTo>
                  <a:pt x="52285" y="593280"/>
                </a:lnTo>
                <a:lnTo>
                  <a:pt x="24028" y="623531"/>
                </a:lnTo>
                <a:lnTo>
                  <a:pt x="13703" y="667219"/>
                </a:lnTo>
                <a:lnTo>
                  <a:pt x="23977" y="707161"/>
                </a:lnTo>
                <a:lnTo>
                  <a:pt x="50469" y="732383"/>
                </a:lnTo>
                <a:lnTo>
                  <a:pt x="86690" y="747204"/>
                </a:lnTo>
                <a:lnTo>
                  <a:pt x="126149" y="756018"/>
                </a:lnTo>
                <a:lnTo>
                  <a:pt x="162369" y="763143"/>
                </a:lnTo>
                <a:lnTo>
                  <a:pt x="188861" y="772972"/>
                </a:lnTo>
                <a:lnTo>
                  <a:pt x="199136" y="789825"/>
                </a:lnTo>
                <a:lnTo>
                  <a:pt x="194894" y="802055"/>
                </a:lnTo>
                <a:lnTo>
                  <a:pt x="182994" y="813333"/>
                </a:lnTo>
                <a:lnTo>
                  <a:pt x="164655" y="821613"/>
                </a:lnTo>
                <a:lnTo>
                  <a:pt x="141084" y="824826"/>
                </a:lnTo>
                <a:lnTo>
                  <a:pt x="113639" y="822413"/>
                </a:lnTo>
                <a:lnTo>
                  <a:pt x="89585" y="815276"/>
                </a:lnTo>
                <a:lnTo>
                  <a:pt x="69646" y="803592"/>
                </a:lnTo>
                <a:lnTo>
                  <a:pt x="54559" y="787514"/>
                </a:lnTo>
                <a:lnTo>
                  <a:pt x="50" y="829551"/>
                </a:lnTo>
                <a:lnTo>
                  <a:pt x="24066" y="850836"/>
                </a:lnTo>
                <a:lnTo>
                  <a:pt x="56210" y="868172"/>
                </a:lnTo>
                <a:lnTo>
                  <a:pt x="96558" y="879817"/>
                </a:lnTo>
                <a:lnTo>
                  <a:pt x="145249" y="884085"/>
                </a:lnTo>
                <a:lnTo>
                  <a:pt x="195072" y="877862"/>
                </a:lnTo>
                <a:lnTo>
                  <a:pt x="237680" y="858748"/>
                </a:lnTo>
                <a:lnTo>
                  <a:pt x="267411" y="826071"/>
                </a:lnTo>
                <a:lnTo>
                  <a:pt x="278587" y="779195"/>
                </a:lnTo>
                <a:close/>
              </a:path>
              <a:path w="1697354" h="884555">
                <a:moveTo>
                  <a:pt x="601941" y="472109"/>
                </a:moveTo>
                <a:lnTo>
                  <a:pt x="598436" y="465797"/>
                </a:lnTo>
                <a:lnTo>
                  <a:pt x="594766" y="456006"/>
                </a:lnTo>
                <a:lnTo>
                  <a:pt x="592505" y="444792"/>
                </a:lnTo>
                <a:lnTo>
                  <a:pt x="591870" y="441655"/>
                </a:lnTo>
                <a:lnTo>
                  <a:pt x="590702" y="421716"/>
                </a:lnTo>
                <a:lnTo>
                  <a:pt x="590702" y="419938"/>
                </a:lnTo>
                <a:lnTo>
                  <a:pt x="590702" y="322148"/>
                </a:lnTo>
                <a:lnTo>
                  <a:pt x="590702" y="263499"/>
                </a:lnTo>
                <a:lnTo>
                  <a:pt x="581482" y="220840"/>
                </a:lnTo>
                <a:lnTo>
                  <a:pt x="579589" y="212128"/>
                </a:lnTo>
                <a:lnTo>
                  <a:pt x="550316" y="182308"/>
                </a:lnTo>
                <a:lnTo>
                  <a:pt x="508939" y="168490"/>
                </a:lnTo>
                <a:lnTo>
                  <a:pt x="461518" y="165125"/>
                </a:lnTo>
                <a:lnTo>
                  <a:pt x="413766" y="170484"/>
                </a:lnTo>
                <a:lnTo>
                  <a:pt x="372859" y="187579"/>
                </a:lnTo>
                <a:lnTo>
                  <a:pt x="344297" y="217881"/>
                </a:lnTo>
                <a:lnTo>
                  <a:pt x="333552" y="262890"/>
                </a:lnTo>
                <a:lnTo>
                  <a:pt x="405803" y="265874"/>
                </a:lnTo>
                <a:lnTo>
                  <a:pt x="408584" y="245071"/>
                </a:lnTo>
                <a:lnTo>
                  <a:pt x="417880" y="231114"/>
                </a:lnTo>
                <a:lnTo>
                  <a:pt x="435063" y="223291"/>
                </a:lnTo>
                <a:lnTo>
                  <a:pt x="461518" y="220840"/>
                </a:lnTo>
                <a:lnTo>
                  <a:pt x="483654" y="222592"/>
                </a:lnTo>
                <a:lnTo>
                  <a:pt x="501738" y="228676"/>
                </a:lnTo>
                <a:lnTo>
                  <a:pt x="513943" y="240322"/>
                </a:lnTo>
                <a:lnTo>
                  <a:pt x="518426" y="258737"/>
                </a:lnTo>
                <a:lnTo>
                  <a:pt x="518426" y="267639"/>
                </a:lnTo>
                <a:lnTo>
                  <a:pt x="518426" y="322148"/>
                </a:lnTo>
                <a:lnTo>
                  <a:pt x="518414" y="364845"/>
                </a:lnTo>
                <a:lnTo>
                  <a:pt x="492556" y="406819"/>
                </a:lnTo>
                <a:lnTo>
                  <a:pt x="441350" y="419938"/>
                </a:lnTo>
                <a:lnTo>
                  <a:pt x="423049" y="417271"/>
                </a:lnTo>
                <a:lnTo>
                  <a:pt x="408178" y="409714"/>
                </a:lnTo>
                <a:lnTo>
                  <a:pt x="398208" y="397929"/>
                </a:lnTo>
                <a:lnTo>
                  <a:pt x="394563" y="382574"/>
                </a:lnTo>
                <a:lnTo>
                  <a:pt x="398513" y="364845"/>
                </a:lnTo>
                <a:lnTo>
                  <a:pt x="409232" y="353174"/>
                </a:lnTo>
                <a:lnTo>
                  <a:pt x="425069" y="345833"/>
                </a:lnTo>
                <a:lnTo>
                  <a:pt x="444334" y="341083"/>
                </a:lnTo>
                <a:lnTo>
                  <a:pt x="493585" y="330784"/>
                </a:lnTo>
                <a:lnTo>
                  <a:pt x="502564" y="328358"/>
                </a:lnTo>
                <a:lnTo>
                  <a:pt x="510882" y="325475"/>
                </a:lnTo>
                <a:lnTo>
                  <a:pt x="518426" y="322148"/>
                </a:lnTo>
                <a:lnTo>
                  <a:pt x="518426" y="267639"/>
                </a:lnTo>
                <a:lnTo>
                  <a:pt x="502107" y="272415"/>
                </a:lnTo>
                <a:lnTo>
                  <a:pt x="482180" y="276974"/>
                </a:lnTo>
                <a:lnTo>
                  <a:pt x="409956" y="291338"/>
                </a:lnTo>
                <a:lnTo>
                  <a:pt x="347675" y="319468"/>
                </a:lnTo>
                <a:lnTo>
                  <a:pt x="318731" y="384949"/>
                </a:lnTo>
                <a:lnTo>
                  <a:pt x="326656" y="424192"/>
                </a:lnTo>
                <a:lnTo>
                  <a:pt x="348361" y="453872"/>
                </a:lnTo>
                <a:lnTo>
                  <a:pt x="380720" y="472655"/>
                </a:lnTo>
                <a:lnTo>
                  <a:pt x="420649" y="479209"/>
                </a:lnTo>
                <a:lnTo>
                  <a:pt x="447738" y="476999"/>
                </a:lnTo>
                <a:lnTo>
                  <a:pt x="473075" y="470458"/>
                </a:lnTo>
                <a:lnTo>
                  <a:pt x="496633" y="459676"/>
                </a:lnTo>
                <a:lnTo>
                  <a:pt x="518426" y="444792"/>
                </a:lnTo>
                <a:lnTo>
                  <a:pt x="518871" y="451307"/>
                </a:lnTo>
                <a:lnTo>
                  <a:pt x="520192" y="458660"/>
                </a:lnTo>
                <a:lnTo>
                  <a:pt x="522414" y="465912"/>
                </a:lnTo>
                <a:lnTo>
                  <a:pt x="525526" y="472109"/>
                </a:lnTo>
                <a:lnTo>
                  <a:pt x="601941" y="472109"/>
                </a:lnTo>
                <a:close/>
              </a:path>
              <a:path w="1697354" h="884555">
                <a:moveTo>
                  <a:pt x="603262" y="875919"/>
                </a:moveTo>
                <a:lnTo>
                  <a:pt x="599744" y="869619"/>
                </a:lnTo>
                <a:lnTo>
                  <a:pt x="596087" y="859815"/>
                </a:lnTo>
                <a:lnTo>
                  <a:pt x="593826" y="848601"/>
                </a:lnTo>
                <a:lnTo>
                  <a:pt x="593191" y="845464"/>
                </a:lnTo>
                <a:lnTo>
                  <a:pt x="592023" y="825487"/>
                </a:lnTo>
                <a:lnTo>
                  <a:pt x="592023" y="823734"/>
                </a:lnTo>
                <a:lnTo>
                  <a:pt x="592023" y="725970"/>
                </a:lnTo>
                <a:lnTo>
                  <a:pt x="592023" y="667308"/>
                </a:lnTo>
                <a:lnTo>
                  <a:pt x="582803" y="624649"/>
                </a:lnTo>
                <a:lnTo>
                  <a:pt x="580923" y="615911"/>
                </a:lnTo>
                <a:lnTo>
                  <a:pt x="551649" y="586092"/>
                </a:lnTo>
                <a:lnTo>
                  <a:pt x="510260" y="572274"/>
                </a:lnTo>
                <a:lnTo>
                  <a:pt x="462838" y="568896"/>
                </a:lnTo>
                <a:lnTo>
                  <a:pt x="415099" y="574268"/>
                </a:lnTo>
                <a:lnTo>
                  <a:pt x="374192" y="591362"/>
                </a:lnTo>
                <a:lnTo>
                  <a:pt x="345630" y="621677"/>
                </a:lnTo>
                <a:lnTo>
                  <a:pt x="334886" y="666686"/>
                </a:lnTo>
                <a:lnTo>
                  <a:pt x="407123" y="669683"/>
                </a:lnTo>
                <a:lnTo>
                  <a:pt x="409917" y="648881"/>
                </a:lnTo>
                <a:lnTo>
                  <a:pt x="419201" y="634923"/>
                </a:lnTo>
                <a:lnTo>
                  <a:pt x="436384" y="627100"/>
                </a:lnTo>
                <a:lnTo>
                  <a:pt x="462838" y="624649"/>
                </a:lnTo>
                <a:lnTo>
                  <a:pt x="484974" y="626414"/>
                </a:lnTo>
                <a:lnTo>
                  <a:pt x="503059" y="632498"/>
                </a:lnTo>
                <a:lnTo>
                  <a:pt x="515264" y="644144"/>
                </a:lnTo>
                <a:lnTo>
                  <a:pt x="519734" y="662571"/>
                </a:lnTo>
                <a:lnTo>
                  <a:pt x="519734" y="671461"/>
                </a:lnTo>
                <a:lnTo>
                  <a:pt x="519734" y="725970"/>
                </a:lnTo>
                <a:lnTo>
                  <a:pt x="519709" y="768642"/>
                </a:lnTo>
                <a:lnTo>
                  <a:pt x="493877" y="810641"/>
                </a:lnTo>
                <a:lnTo>
                  <a:pt x="442709" y="823734"/>
                </a:lnTo>
                <a:lnTo>
                  <a:pt x="424383" y="821067"/>
                </a:lnTo>
                <a:lnTo>
                  <a:pt x="409511" y="813511"/>
                </a:lnTo>
                <a:lnTo>
                  <a:pt x="399529" y="801712"/>
                </a:lnTo>
                <a:lnTo>
                  <a:pt x="395884" y="786345"/>
                </a:lnTo>
                <a:lnTo>
                  <a:pt x="399834" y="768642"/>
                </a:lnTo>
                <a:lnTo>
                  <a:pt x="410565" y="756983"/>
                </a:lnTo>
                <a:lnTo>
                  <a:pt x="426402" y="749642"/>
                </a:lnTo>
                <a:lnTo>
                  <a:pt x="445668" y="744931"/>
                </a:lnTo>
                <a:lnTo>
                  <a:pt x="494893" y="734606"/>
                </a:lnTo>
                <a:lnTo>
                  <a:pt x="503885" y="732167"/>
                </a:lnTo>
                <a:lnTo>
                  <a:pt x="512203" y="729297"/>
                </a:lnTo>
                <a:lnTo>
                  <a:pt x="519734" y="725970"/>
                </a:lnTo>
                <a:lnTo>
                  <a:pt x="519734" y="671461"/>
                </a:lnTo>
                <a:lnTo>
                  <a:pt x="503428" y="676236"/>
                </a:lnTo>
                <a:lnTo>
                  <a:pt x="483514" y="680770"/>
                </a:lnTo>
                <a:lnTo>
                  <a:pt x="411276" y="695121"/>
                </a:lnTo>
                <a:lnTo>
                  <a:pt x="349008" y="723277"/>
                </a:lnTo>
                <a:lnTo>
                  <a:pt x="320040" y="788758"/>
                </a:lnTo>
                <a:lnTo>
                  <a:pt x="327964" y="828001"/>
                </a:lnTo>
                <a:lnTo>
                  <a:pt x="349681" y="857669"/>
                </a:lnTo>
                <a:lnTo>
                  <a:pt x="382054" y="876427"/>
                </a:lnTo>
                <a:lnTo>
                  <a:pt x="421970" y="882980"/>
                </a:lnTo>
                <a:lnTo>
                  <a:pt x="449059" y="880783"/>
                </a:lnTo>
                <a:lnTo>
                  <a:pt x="474395" y="874242"/>
                </a:lnTo>
                <a:lnTo>
                  <a:pt x="497954" y="863485"/>
                </a:lnTo>
                <a:lnTo>
                  <a:pt x="519734" y="848601"/>
                </a:lnTo>
                <a:lnTo>
                  <a:pt x="520179" y="855129"/>
                </a:lnTo>
                <a:lnTo>
                  <a:pt x="521512" y="862482"/>
                </a:lnTo>
                <a:lnTo>
                  <a:pt x="523735" y="869734"/>
                </a:lnTo>
                <a:lnTo>
                  <a:pt x="526846" y="875919"/>
                </a:lnTo>
                <a:lnTo>
                  <a:pt x="603262" y="875919"/>
                </a:lnTo>
                <a:close/>
              </a:path>
              <a:path w="1697354" h="884555">
                <a:moveTo>
                  <a:pt x="1221054" y="727062"/>
                </a:moveTo>
                <a:lnTo>
                  <a:pt x="1214424" y="676376"/>
                </a:lnTo>
                <a:lnTo>
                  <a:pt x="1196479" y="636384"/>
                </a:lnTo>
                <a:lnTo>
                  <a:pt x="1163586" y="599528"/>
                </a:lnTo>
                <a:lnTo>
                  <a:pt x="1145184" y="590156"/>
                </a:lnTo>
                <a:lnTo>
                  <a:pt x="1145184" y="727062"/>
                </a:lnTo>
                <a:lnTo>
                  <a:pt x="1140307" y="760971"/>
                </a:lnTo>
                <a:lnTo>
                  <a:pt x="1125715" y="789940"/>
                </a:lnTo>
                <a:lnTo>
                  <a:pt x="1101458" y="810145"/>
                </a:lnTo>
                <a:lnTo>
                  <a:pt x="1067574" y="817727"/>
                </a:lnTo>
                <a:lnTo>
                  <a:pt x="1033703" y="810145"/>
                </a:lnTo>
                <a:lnTo>
                  <a:pt x="1009434" y="789940"/>
                </a:lnTo>
                <a:lnTo>
                  <a:pt x="994829" y="760971"/>
                </a:lnTo>
                <a:lnTo>
                  <a:pt x="989939" y="727062"/>
                </a:lnTo>
                <a:lnTo>
                  <a:pt x="994829" y="693153"/>
                </a:lnTo>
                <a:lnTo>
                  <a:pt x="1009434" y="664171"/>
                </a:lnTo>
                <a:lnTo>
                  <a:pt x="1033703" y="643978"/>
                </a:lnTo>
                <a:lnTo>
                  <a:pt x="1067574" y="636384"/>
                </a:lnTo>
                <a:lnTo>
                  <a:pt x="1101458" y="643978"/>
                </a:lnTo>
                <a:lnTo>
                  <a:pt x="1125715" y="664171"/>
                </a:lnTo>
                <a:lnTo>
                  <a:pt x="1140307" y="693153"/>
                </a:lnTo>
                <a:lnTo>
                  <a:pt x="1145184" y="727062"/>
                </a:lnTo>
                <a:lnTo>
                  <a:pt x="1145184" y="590156"/>
                </a:lnTo>
                <a:lnTo>
                  <a:pt x="1120863" y="577761"/>
                </a:lnTo>
                <a:lnTo>
                  <a:pt x="1067574" y="570014"/>
                </a:lnTo>
                <a:lnTo>
                  <a:pt x="1014298" y="577761"/>
                </a:lnTo>
                <a:lnTo>
                  <a:pt x="971575" y="599528"/>
                </a:lnTo>
                <a:lnTo>
                  <a:pt x="940155" y="633133"/>
                </a:lnTo>
                <a:lnTo>
                  <a:pt x="920750" y="676376"/>
                </a:lnTo>
                <a:lnTo>
                  <a:pt x="914120" y="727062"/>
                </a:lnTo>
                <a:lnTo>
                  <a:pt x="920750" y="777735"/>
                </a:lnTo>
                <a:lnTo>
                  <a:pt x="940155" y="820966"/>
                </a:lnTo>
                <a:lnTo>
                  <a:pt x="971575" y="854557"/>
                </a:lnTo>
                <a:lnTo>
                  <a:pt x="1014298" y="876312"/>
                </a:lnTo>
                <a:lnTo>
                  <a:pt x="1067574" y="884047"/>
                </a:lnTo>
                <a:lnTo>
                  <a:pt x="1120863" y="876312"/>
                </a:lnTo>
                <a:lnTo>
                  <a:pt x="1163586" y="854557"/>
                </a:lnTo>
                <a:lnTo>
                  <a:pt x="1195019" y="820966"/>
                </a:lnTo>
                <a:lnTo>
                  <a:pt x="1196467" y="817727"/>
                </a:lnTo>
                <a:lnTo>
                  <a:pt x="1214424" y="777735"/>
                </a:lnTo>
                <a:lnTo>
                  <a:pt x="1221054" y="727062"/>
                </a:lnTo>
                <a:close/>
              </a:path>
              <a:path w="1697354" h="884555">
                <a:moveTo>
                  <a:pt x="1480451" y="340398"/>
                </a:moveTo>
                <a:lnTo>
                  <a:pt x="1476743" y="290271"/>
                </a:lnTo>
                <a:lnTo>
                  <a:pt x="1475257" y="284708"/>
                </a:lnTo>
                <a:lnTo>
                  <a:pt x="1465376" y="247586"/>
                </a:lnTo>
                <a:lnTo>
                  <a:pt x="1452943" y="225463"/>
                </a:lnTo>
                <a:lnTo>
                  <a:pt x="1446009" y="213106"/>
                </a:lnTo>
                <a:lnTo>
                  <a:pt x="1418297" y="187553"/>
                </a:lnTo>
                <a:lnTo>
                  <a:pt x="1404620" y="181597"/>
                </a:lnTo>
                <a:lnTo>
                  <a:pt x="1404620" y="284708"/>
                </a:lnTo>
                <a:lnTo>
                  <a:pt x="1258849" y="284708"/>
                </a:lnTo>
                <a:lnTo>
                  <a:pt x="1268323" y="261950"/>
                </a:lnTo>
                <a:lnTo>
                  <a:pt x="1284770" y="243090"/>
                </a:lnTo>
                <a:lnTo>
                  <a:pt x="1307668" y="230225"/>
                </a:lnTo>
                <a:lnTo>
                  <a:pt x="1336471" y="225463"/>
                </a:lnTo>
                <a:lnTo>
                  <a:pt x="1367624" y="232473"/>
                </a:lnTo>
                <a:lnTo>
                  <a:pt x="1388770" y="249097"/>
                </a:lnTo>
                <a:lnTo>
                  <a:pt x="1400810" y="268719"/>
                </a:lnTo>
                <a:lnTo>
                  <a:pt x="1404620" y="284708"/>
                </a:lnTo>
                <a:lnTo>
                  <a:pt x="1404620" y="181597"/>
                </a:lnTo>
                <a:lnTo>
                  <a:pt x="1381899" y="171678"/>
                </a:lnTo>
                <a:lnTo>
                  <a:pt x="1336471" y="166217"/>
                </a:lnTo>
                <a:lnTo>
                  <a:pt x="1283195" y="173964"/>
                </a:lnTo>
                <a:lnTo>
                  <a:pt x="1240472" y="195719"/>
                </a:lnTo>
                <a:lnTo>
                  <a:pt x="1209040" y="229323"/>
                </a:lnTo>
                <a:lnTo>
                  <a:pt x="1189647" y="272567"/>
                </a:lnTo>
                <a:lnTo>
                  <a:pt x="1183017" y="323265"/>
                </a:lnTo>
                <a:lnTo>
                  <a:pt x="1188415" y="369163"/>
                </a:lnTo>
                <a:lnTo>
                  <a:pt x="1204214" y="409168"/>
                </a:lnTo>
                <a:lnTo>
                  <a:pt x="1229880" y="441718"/>
                </a:lnTo>
                <a:lnTo>
                  <a:pt x="1264869" y="465213"/>
                </a:lnTo>
                <a:lnTo>
                  <a:pt x="1308633" y="478091"/>
                </a:lnTo>
                <a:lnTo>
                  <a:pt x="1372857" y="413854"/>
                </a:lnTo>
                <a:lnTo>
                  <a:pt x="1381455" y="405244"/>
                </a:lnTo>
                <a:lnTo>
                  <a:pt x="1372019" y="408698"/>
                </a:lnTo>
                <a:lnTo>
                  <a:pt x="1361452" y="411429"/>
                </a:lnTo>
                <a:lnTo>
                  <a:pt x="1349641" y="413219"/>
                </a:lnTo>
                <a:lnTo>
                  <a:pt x="1336471" y="413854"/>
                </a:lnTo>
                <a:lnTo>
                  <a:pt x="1308023" y="408635"/>
                </a:lnTo>
                <a:lnTo>
                  <a:pt x="1283449" y="393801"/>
                </a:lnTo>
                <a:lnTo>
                  <a:pt x="1265986" y="370636"/>
                </a:lnTo>
                <a:lnTo>
                  <a:pt x="1258849" y="340398"/>
                </a:lnTo>
                <a:lnTo>
                  <a:pt x="1480451" y="340398"/>
                </a:lnTo>
                <a:close/>
              </a:path>
              <a:path w="1697354" h="884555">
                <a:moveTo>
                  <a:pt x="1696745" y="744207"/>
                </a:moveTo>
                <a:lnTo>
                  <a:pt x="1693024" y="694067"/>
                </a:lnTo>
                <a:lnTo>
                  <a:pt x="1691551" y="688505"/>
                </a:lnTo>
                <a:lnTo>
                  <a:pt x="1681670" y="651383"/>
                </a:lnTo>
                <a:lnTo>
                  <a:pt x="1669262" y="629285"/>
                </a:lnTo>
                <a:lnTo>
                  <a:pt x="1662303" y="616889"/>
                </a:lnTo>
                <a:lnTo>
                  <a:pt x="1634591" y="591337"/>
                </a:lnTo>
                <a:lnTo>
                  <a:pt x="1620913" y="585381"/>
                </a:lnTo>
                <a:lnTo>
                  <a:pt x="1620913" y="688505"/>
                </a:lnTo>
                <a:lnTo>
                  <a:pt x="1475193" y="688505"/>
                </a:lnTo>
                <a:lnTo>
                  <a:pt x="1484642" y="665746"/>
                </a:lnTo>
                <a:lnTo>
                  <a:pt x="1501089" y="646899"/>
                </a:lnTo>
                <a:lnTo>
                  <a:pt x="1523974" y="634034"/>
                </a:lnTo>
                <a:lnTo>
                  <a:pt x="1552765" y="629285"/>
                </a:lnTo>
                <a:lnTo>
                  <a:pt x="1583918" y="636295"/>
                </a:lnTo>
                <a:lnTo>
                  <a:pt x="1605064" y="652907"/>
                </a:lnTo>
                <a:lnTo>
                  <a:pt x="1617091" y="672515"/>
                </a:lnTo>
                <a:lnTo>
                  <a:pt x="1620913" y="688505"/>
                </a:lnTo>
                <a:lnTo>
                  <a:pt x="1620913" y="585381"/>
                </a:lnTo>
                <a:lnTo>
                  <a:pt x="1598193" y="575462"/>
                </a:lnTo>
                <a:lnTo>
                  <a:pt x="1552765" y="570001"/>
                </a:lnTo>
                <a:lnTo>
                  <a:pt x="1499501" y="577748"/>
                </a:lnTo>
                <a:lnTo>
                  <a:pt x="1456791" y="599516"/>
                </a:lnTo>
                <a:lnTo>
                  <a:pt x="1425346" y="633120"/>
                </a:lnTo>
                <a:lnTo>
                  <a:pt x="1405940" y="676363"/>
                </a:lnTo>
                <a:lnTo>
                  <a:pt x="1399311" y="727062"/>
                </a:lnTo>
                <a:lnTo>
                  <a:pt x="1404696" y="772960"/>
                </a:lnTo>
                <a:lnTo>
                  <a:pt x="1420507" y="812965"/>
                </a:lnTo>
                <a:lnTo>
                  <a:pt x="1446187" y="845502"/>
                </a:lnTo>
                <a:lnTo>
                  <a:pt x="1481188" y="868984"/>
                </a:lnTo>
                <a:lnTo>
                  <a:pt x="1524952" y="881862"/>
                </a:lnTo>
                <a:lnTo>
                  <a:pt x="1589125" y="817727"/>
                </a:lnTo>
                <a:lnTo>
                  <a:pt x="1597799" y="809066"/>
                </a:lnTo>
                <a:lnTo>
                  <a:pt x="1588350" y="812533"/>
                </a:lnTo>
                <a:lnTo>
                  <a:pt x="1577771" y="815276"/>
                </a:lnTo>
                <a:lnTo>
                  <a:pt x="1565960" y="817079"/>
                </a:lnTo>
                <a:lnTo>
                  <a:pt x="1552765" y="817727"/>
                </a:lnTo>
                <a:lnTo>
                  <a:pt x="1524330" y="812495"/>
                </a:lnTo>
                <a:lnTo>
                  <a:pt x="1499768" y="797661"/>
                </a:lnTo>
                <a:lnTo>
                  <a:pt x="1482305" y="774471"/>
                </a:lnTo>
                <a:lnTo>
                  <a:pt x="1475193" y="744207"/>
                </a:lnTo>
                <a:lnTo>
                  <a:pt x="1696745" y="744207"/>
                </a:lnTo>
                <a:close/>
              </a:path>
            </a:pathLst>
          </a:custGeom>
          <a:solidFill>
            <a:srgbClr val="ED1C24"/>
          </a:solidFill>
        </p:spPr>
        <p:txBody>
          <a:bodyPr wrap="square" lIns="0" tIns="0" rIns="0" bIns="0" rtlCol="0"/>
          <a:lstStyle/>
          <a:p>
            <a:endParaRPr/>
          </a:p>
        </p:txBody>
      </p:sp>
      <p:pic>
        <p:nvPicPr>
          <p:cNvPr id="82" name="bg object 82"/>
          <p:cNvPicPr/>
          <p:nvPr/>
        </p:nvPicPr>
        <p:blipFill>
          <a:blip r:embed="rId3" cstate="print"/>
          <a:stretch>
            <a:fillRect/>
          </a:stretch>
        </p:blipFill>
        <p:spPr>
          <a:xfrm>
            <a:off x="1980684" y="2364188"/>
            <a:ext cx="1642303" cy="240310"/>
          </a:xfrm>
          <a:prstGeom prst="rect">
            <a:avLst/>
          </a:prstGeom>
        </p:spPr>
      </p:pic>
      <p:sp>
        <p:nvSpPr>
          <p:cNvPr id="83" name="bg object 83"/>
          <p:cNvSpPr/>
          <p:nvPr/>
        </p:nvSpPr>
        <p:spPr>
          <a:xfrm>
            <a:off x="1675257" y="1398041"/>
            <a:ext cx="1345565" cy="1161415"/>
          </a:xfrm>
          <a:custGeom>
            <a:avLst/>
            <a:gdLst/>
            <a:ahLst/>
            <a:cxnLst/>
            <a:rect l="l" t="t" r="r" b="b"/>
            <a:pathLst>
              <a:path w="1345564" h="1161414">
                <a:moveTo>
                  <a:pt x="33451" y="966152"/>
                </a:moveTo>
                <a:lnTo>
                  <a:pt x="0" y="966152"/>
                </a:lnTo>
                <a:lnTo>
                  <a:pt x="0" y="1161389"/>
                </a:lnTo>
                <a:lnTo>
                  <a:pt x="33451" y="1161389"/>
                </a:lnTo>
                <a:lnTo>
                  <a:pt x="33451" y="966152"/>
                </a:lnTo>
                <a:close/>
              </a:path>
              <a:path w="1345564" h="1161414">
                <a:moveTo>
                  <a:pt x="897001" y="553085"/>
                </a:moveTo>
                <a:lnTo>
                  <a:pt x="820534" y="553085"/>
                </a:lnTo>
                <a:lnTo>
                  <a:pt x="760679" y="760501"/>
                </a:lnTo>
                <a:lnTo>
                  <a:pt x="759485" y="760501"/>
                </a:lnTo>
                <a:lnTo>
                  <a:pt x="699655" y="553085"/>
                </a:lnTo>
                <a:lnTo>
                  <a:pt x="623189" y="553085"/>
                </a:lnTo>
                <a:lnTo>
                  <a:pt x="722160" y="852932"/>
                </a:lnTo>
                <a:lnTo>
                  <a:pt x="798004" y="852932"/>
                </a:lnTo>
                <a:lnTo>
                  <a:pt x="897001" y="553085"/>
                </a:lnTo>
                <a:close/>
              </a:path>
              <a:path w="1345564" h="1161414">
                <a:moveTo>
                  <a:pt x="927188" y="149313"/>
                </a:moveTo>
                <a:lnTo>
                  <a:pt x="854875" y="149313"/>
                </a:lnTo>
                <a:lnTo>
                  <a:pt x="854875" y="310489"/>
                </a:lnTo>
                <a:lnTo>
                  <a:pt x="851433" y="337604"/>
                </a:lnTo>
                <a:lnTo>
                  <a:pt x="839774" y="361988"/>
                </a:lnTo>
                <a:lnTo>
                  <a:pt x="817892" y="379603"/>
                </a:lnTo>
                <a:lnTo>
                  <a:pt x="783805" y="386372"/>
                </a:lnTo>
                <a:lnTo>
                  <a:pt x="759968" y="382955"/>
                </a:lnTo>
                <a:lnTo>
                  <a:pt x="743369" y="372300"/>
                </a:lnTo>
                <a:lnTo>
                  <a:pt x="733640" y="353872"/>
                </a:lnTo>
                <a:lnTo>
                  <a:pt x="730478" y="327088"/>
                </a:lnTo>
                <a:lnTo>
                  <a:pt x="730478" y="149313"/>
                </a:lnTo>
                <a:lnTo>
                  <a:pt x="658190" y="149313"/>
                </a:lnTo>
                <a:lnTo>
                  <a:pt x="658190" y="347802"/>
                </a:lnTo>
                <a:lnTo>
                  <a:pt x="668147" y="401510"/>
                </a:lnTo>
                <a:lnTo>
                  <a:pt x="693889" y="434708"/>
                </a:lnTo>
                <a:lnTo>
                  <a:pt x="729183" y="451573"/>
                </a:lnTo>
                <a:lnTo>
                  <a:pt x="767791" y="456260"/>
                </a:lnTo>
                <a:lnTo>
                  <a:pt x="796213" y="453440"/>
                </a:lnTo>
                <a:lnTo>
                  <a:pt x="820077" y="445655"/>
                </a:lnTo>
                <a:lnTo>
                  <a:pt x="839279" y="433984"/>
                </a:lnTo>
                <a:lnTo>
                  <a:pt x="853719" y="419481"/>
                </a:lnTo>
                <a:lnTo>
                  <a:pt x="854875" y="419481"/>
                </a:lnTo>
                <a:lnTo>
                  <a:pt x="854875" y="449160"/>
                </a:lnTo>
                <a:lnTo>
                  <a:pt x="927188" y="449160"/>
                </a:lnTo>
                <a:lnTo>
                  <a:pt x="927188" y="149313"/>
                </a:lnTo>
                <a:close/>
              </a:path>
              <a:path w="1345564" h="1161414">
                <a:moveTo>
                  <a:pt x="1163485" y="156057"/>
                </a:moveTo>
                <a:lnTo>
                  <a:pt x="1098931" y="156057"/>
                </a:lnTo>
                <a:lnTo>
                  <a:pt x="1098931" y="0"/>
                </a:lnTo>
                <a:lnTo>
                  <a:pt x="1026604" y="72313"/>
                </a:lnTo>
                <a:lnTo>
                  <a:pt x="1026604" y="156057"/>
                </a:lnTo>
                <a:lnTo>
                  <a:pt x="982776" y="156057"/>
                </a:lnTo>
                <a:lnTo>
                  <a:pt x="982776" y="208203"/>
                </a:lnTo>
                <a:lnTo>
                  <a:pt x="1026604" y="208203"/>
                </a:lnTo>
                <a:lnTo>
                  <a:pt x="1026604" y="387172"/>
                </a:lnTo>
                <a:lnTo>
                  <a:pt x="1028153" y="407162"/>
                </a:lnTo>
                <a:lnTo>
                  <a:pt x="1033132" y="424192"/>
                </a:lnTo>
                <a:lnTo>
                  <a:pt x="1041946" y="438086"/>
                </a:lnTo>
                <a:lnTo>
                  <a:pt x="1055052" y="448678"/>
                </a:lnTo>
                <a:lnTo>
                  <a:pt x="1111262" y="392430"/>
                </a:lnTo>
                <a:lnTo>
                  <a:pt x="1105103" y="387235"/>
                </a:lnTo>
                <a:lnTo>
                  <a:pt x="1101331" y="380060"/>
                </a:lnTo>
                <a:lnTo>
                  <a:pt x="1099439" y="370928"/>
                </a:lnTo>
                <a:lnTo>
                  <a:pt x="1098931" y="359854"/>
                </a:lnTo>
                <a:lnTo>
                  <a:pt x="1098931" y="208203"/>
                </a:lnTo>
                <a:lnTo>
                  <a:pt x="1163485" y="208203"/>
                </a:lnTo>
                <a:lnTo>
                  <a:pt x="1163485" y="156057"/>
                </a:lnTo>
                <a:close/>
              </a:path>
              <a:path w="1345564" h="1161414">
                <a:moveTo>
                  <a:pt x="1345425" y="638606"/>
                </a:moveTo>
                <a:lnTo>
                  <a:pt x="1273136" y="638606"/>
                </a:lnTo>
                <a:lnTo>
                  <a:pt x="1273136" y="869848"/>
                </a:lnTo>
                <a:lnTo>
                  <a:pt x="1345425" y="797547"/>
                </a:lnTo>
                <a:lnTo>
                  <a:pt x="1345425" y="638606"/>
                </a:lnTo>
                <a:close/>
              </a:path>
            </a:pathLst>
          </a:custGeom>
          <a:solidFill>
            <a:srgbClr val="ED1C24"/>
          </a:solidFill>
        </p:spPr>
        <p:txBody>
          <a:bodyPr wrap="square" lIns="0" tIns="0" rIns="0" bIns="0" rtlCol="0"/>
          <a:lstStyle/>
          <a:p>
            <a:endParaRPr/>
          </a:p>
        </p:txBody>
      </p:sp>
      <p:pic>
        <p:nvPicPr>
          <p:cNvPr id="84" name="bg object 84"/>
          <p:cNvPicPr/>
          <p:nvPr/>
        </p:nvPicPr>
        <p:blipFill>
          <a:blip r:embed="rId2" cstate="print"/>
          <a:stretch>
            <a:fillRect/>
          </a:stretch>
        </p:blipFill>
        <p:spPr>
          <a:xfrm>
            <a:off x="1737220" y="2417017"/>
            <a:ext cx="138531" cy="146570"/>
          </a:xfrm>
          <a:prstGeom prst="rect">
            <a:avLst/>
          </a:prstGeom>
        </p:spPr>
      </p:pic>
      <p:sp>
        <p:nvSpPr>
          <p:cNvPr id="85" name="bg object 85"/>
          <p:cNvSpPr/>
          <p:nvPr/>
        </p:nvSpPr>
        <p:spPr>
          <a:xfrm>
            <a:off x="3254108" y="1245882"/>
            <a:ext cx="371475" cy="371475"/>
          </a:xfrm>
          <a:custGeom>
            <a:avLst/>
            <a:gdLst/>
            <a:ahLst/>
            <a:cxnLst/>
            <a:rect l="l" t="t" r="r" b="b"/>
            <a:pathLst>
              <a:path w="371475" h="371475">
                <a:moveTo>
                  <a:pt x="371030" y="0"/>
                </a:moveTo>
                <a:lnTo>
                  <a:pt x="0" y="0"/>
                </a:lnTo>
                <a:lnTo>
                  <a:pt x="0" y="371030"/>
                </a:lnTo>
                <a:lnTo>
                  <a:pt x="371030" y="371030"/>
                </a:lnTo>
                <a:lnTo>
                  <a:pt x="371030" y="0"/>
                </a:lnTo>
                <a:close/>
              </a:path>
            </a:pathLst>
          </a:custGeom>
          <a:solidFill>
            <a:srgbClr val="ED1C24"/>
          </a:solidFill>
        </p:spPr>
        <p:txBody>
          <a:bodyPr wrap="square" lIns="0" tIns="0" rIns="0" bIns="0" rtlCol="0"/>
          <a:lstStyle/>
          <a:p>
            <a:endParaRPr/>
          </a:p>
        </p:txBody>
      </p:sp>
      <p:sp>
        <p:nvSpPr>
          <p:cNvPr id="86" name="bg object 86"/>
          <p:cNvSpPr/>
          <p:nvPr/>
        </p:nvSpPr>
        <p:spPr>
          <a:xfrm>
            <a:off x="3259010" y="1250759"/>
            <a:ext cx="361315" cy="360680"/>
          </a:xfrm>
          <a:custGeom>
            <a:avLst/>
            <a:gdLst/>
            <a:ahLst/>
            <a:cxnLst/>
            <a:rect l="l" t="t" r="r" b="b"/>
            <a:pathLst>
              <a:path w="361314" h="360680">
                <a:moveTo>
                  <a:pt x="361213" y="129540"/>
                </a:moveTo>
                <a:lnTo>
                  <a:pt x="231546" y="129540"/>
                </a:lnTo>
                <a:lnTo>
                  <a:pt x="231546" y="0"/>
                </a:lnTo>
                <a:lnTo>
                  <a:pt x="129374" y="0"/>
                </a:lnTo>
                <a:lnTo>
                  <a:pt x="129374" y="129540"/>
                </a:lnTo>
                <a:lnTo>
                  <a:pt x="0" y="129540"/>
                </a:lnTo>
                <a:lnTo>
                  <a:pt x="0" y="231140"/>
                </a:lnTo>
                <a:lnTo>
                  <a:pt x="129374" y="231140"/>
                </a:lnTo>
                <a:lnTo>
                  <a:pt x="129374" y="360680"/>
                </a:lnTo>
                <a:lnTo>
                  <a:pt x="231546" y="360680"/>
                </a:lnTo>
                <a:lnTo>
                  <a:pt x="231546" y="231140"/>
                </a:lnTo>
                <a:lnTo>
                  <a:pt x="361213" y="231140"/>
                </a:lnTo>
                <a:lnTo>
                  <a:pt x="361213" y="129540"/>
                </a:lnTo>
                <a:close/>
              </a:path>
            </a:pathLst>
          </a:custGeom>
          <a:solidFill>
            <a:srgbClr val="FFFFFF"/>
          </a:solidFill>
        </p:spPr>
        <p:txBody>
          <a:bodyPr wrap="square" lIns="0" tIns="0" rIns="0" bIns="0" rtlCol="0"/>
          <a:lstStyle/>
          <a:p>
            <a:endParaRPr/>
          </a:p>
        </p:txBody>
      </p:sp>
      <p:sp>
        <p:nvSpPr>
          <p:cNvPr id="2" name="Holder 2"/>
          <p:cNvSpPr>
            <a:spLocks noGrp="1"/>
          </p:cNvSpPr>
          <p:nvPr>
            <p:ph type="title"/>
          </p:nvPr>
        </p:nvSpPr>
        <p:spPr/>
        <p:txBody>
          <a:bodyPr lIns="0" tIns="0" rIns="0" bIns="0"/>
          <a:lstStyle>
            <a:lvl1pPr>
              <a:defRPr sz="5300" b="1" i="0">
                <a:solidFill>
                  <a:srgbClr val="231F20"/>
                </a:solidFill>
                <a:latin typeface="Montserrat"/>
                <a:cs typeface="Montserrat"/>
              </a:defRPr>
            </a:lvl1pPr>
          </a:lstStyle>
          <a:p>
            <a:endParaRPr/>
          </a:p>
        </p:txBody>
      </p:sp>
      <p:sp>
        <p:nvSpPr>
          <p:cNvPr id="3" name="Holder 3"/>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4" name="Holder 4"/>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4/15/2026</a:t>
            </a:fld>
            <a:endParaRPr lang="en-US"/>
          </a:p>
        </p:txBody>
      </p:sp>
      <p:sp>
        <p:nvSpPr>
          <p:cNvPr id="5" name="Holder 5"/>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showMasterSp="0" type="obj" preserve="1">
  <p:cSld name="Blank">
    <p:bg>
      <p:bgPr>
        <a:solidFill>
          <a:schemeClr val="bg1"/>
        </a:solidFill>
        <a:effectLst/>
      </p:bgPr>
    </p:bg>
    <p:spTree>
      <p:nvGrpSpPr>
        <p:cNvPr id="1" name=""/>
        <p:cNvGrpSpPr/>
        <p:nvPr/>
      </p:nvGrpSpPr>
      <p:grpSpPr>
        <a:xfrm>
          <a:off x="0" y="0"/>
          <a:ext cx="0" cy="0"/>
          <a:chOff x="0" y="0"/>
          <a:chExt cx="0" cy="0"/>
        </a:xfrm>
      </p:grpSpPr>
      <p:sp>
        <p:nvSpPr>
          <p:cNvPr id="16" name="bg object 16"/>
          <p:cNvSpPr/>
          <p:nvPr/>
        </p:nvSpPr>
        <p:spPr>
          <a:xfrm>
            <a:off x="360000" y="359999"/>
            <a:ext cx="4342765" cy="7153275"/>
          </a:xfrm>
          <a:custGeom>
            <a:avLst/>
            <a:gdLst/>
            <a:ahLst/>
            <a:cxnLst/>
            <a:rect l="l" t="t" r="r" b="b"/>
            <a:pathLst>
              <a:path w="4342765" h="7153275">
                <a:moveTo>
                  <a:pt x="4342206" y="0"/>
                </a:moveTo>
                <a:lnTo>
                  <a:pt x="0" y="0"/>
                </a:lnTo>
                <a:lnTo>
                  <a:pt x="0" y="7153198"/>
                </a:lnTo>
                <a:lnTo>
                  <a:pt x="2530195" y="7153198"/>
                </a:lnTo>
                <a:lnTo>
                  <a:pt x="4342206" y="0"/>
                </a:lnTo>
                <a:close/>
              </a:path>
            </a:pathLst>
          </a:custGeom>
          <a:solidFill>
            <a:srgbClr val="ED1C24"/>
          </a:solidFill>
        </p:spPr>
        <p:txBody>
          <a:bodyPr wrap="square" lIns="0" tIns="0" rIns="0" bIns="0" rtlCol="0"/>
          <a:lstStyle/>
          <a:p>
            <a:endParaRPr/>
          </a:p>
        </p:txBody>
      </p:sp>
      <p:sp>
        <p:nvSpPr>
          <p:cNvPr id="17" name="bg object 17"/>
          <p:cNvSpPr/>
          <p:nvPr/>
        </p:nvSpPr>
        <p:spPr>
          <a:xfrm>
            <a:off x="985672" y="1071905"/>
            <a:ext cx="2306955" cy="1611630"/>
          </a:xfrm>
          <a:custGeom>
            <a:avLst/>
            <a:gdLst/>
            <a:ahLst/>
            <a:cxnLst/>
            <a:rect l="l" t="t" r="r" b="b"/>
            <a:pathLst>
              <a:path w="2306954" h="1611630">
                <a:moveTo>
                  <a:pt x="45542" y="1345742"/>
                </a:moveTo>
                <a:lnTo>
                  <a:pt x="12" y="1345742"/>
                </a:lnTo>
                <a:lnTo>
                  <a:pt x="12" y="1611363"/>
                </a:lnTo>
                <a:lnTo>
                  <a:pt x="45542" y="1611363"/>
                </a:lnTo>
                <a:lnTo>
                  <a:pt x="45542" y="1345742"/>
                </a:lnTo>
                <a:close/>
              </a:path>
              <a:path w="2306954" h="1611630">
                <a:moveTo>
                  <a:pt x="365683" y="373341"/>
                </a:moveTo>
                <a:lnTo>
                  <a:pt x="356831" y="312547"/>
                </a:lnTo>
                <a:lnTo>
                  <a:pt x="333171" y="270319"/>
                </a:lnTo>
                <a:lnTo>
                  <a:pt x="299034" y="243738"/>
                </a:lnTo>
                <a:lnTo>
                  <a:pt x="258762" y="229920"/>
                </a:lnTo>
                <a:lnTo>
                  <a:pt x="216687" y="225958"/>
                </a:lnTo>
                <a:lnTo>
                  <a:pt x="178041" y="229793"/>
                </a:lnTo>
                <a:lnTo>
                  <a:pt x="145592" y="240347"/>
                </a:lnTo>
                <a:lnTo>
                  <a:pt x="119481" y="256197"/>
                </a:lnTo>
                <a:lnTo>
                  <a:pt x="99885" y="275920"/>
                </a:lnTo>
                <a:lnTo>
                  <a:pt x="98285" y="275920"/>
                </a:lnTo>
                <a:lnTo>
                  <a:pt x="98285" y="0"/>
                </a:lnTo>
                <a:lnTo>
                  <a:pt x="0" y="98221"/>
                </a:lnTo>
                <a:lnTo>
                  <a:pt x="0" y="643242"/>
                </a:lnTo>
                <a:lnTo>
                  <a:pt x="98285" y="643242"/>
                </a:lnTo>
                <a:lnTo>
                  <a:pt x="98285" y="433768"/>
                </a:lnTo>
                <a:lnTo>
                  <a:pt x="102971" y="395084"/>
                </a:lnTo>
                <a:lnTo>
                  <a:pt x="118821" y="358660"/>
                </a:lnTo>
                <a:lnTo>
                  <a:pt x="148564" y="331609"/>
                </a:lnTo>
                <a:lnTo>
                  <a:pt x="194906" y="321017"/>
                </a:lnTo>
                <a:lnTo>
                  <a:pt x="227304" y="325666"/>
                </a:lnTo>
                <a:lnTo>
                  <a:pt x="249885" y="340131"/>
                </a:lnTo>
                <a:lnTo>
                  <a:pt x="263105" y="365175"/>
                </a:lnTo>
                <a:lnTo>
                  <a:pt x="267411" y="401548"/>
                </a:lnTo>
                <a:lnTo>
                  <a:pt x="267411" y="643242"/>
                </a:lnTo>
                <a:lnTo>
                  <a:pt x="365683" y="643242"/>
                </a:lnTo>
                <a:lnTo>
                  <a:pt x="365683" y="373341"/>
                </a:lnTo>
                <a:close/>
              </a:path>
              <a:path w="2306954" h="1611630">
                <a:moveTo>
                  <a:pt x="378714" y="1059243"/>
                </a:moveTo>
                <a:lnTo>
                  <a:pt x="371513" y="1019162"/>
                </a:lnTo>
                <a:lnTo>
                  <a:pt x="323202" y="969302"/>
                </a:lnTo>
                <a:lnTo>
                  <a:pt x="250215" y="945972"/>
                </a:lnTo>
                <a:lnTo>
                  <a:pt x="177228" y="932599"/>
                </a:lnTo>
                <a:lnTo>
                  <a:pt x="148450" y="924471"/>
                </a:lnTo>
                <a:lnTo>
                  <a:pt x="128917" y="912609"/>
                </a:lnTo>
                <a:lnTo>
                  <a:pt x="121729" y="894943"/>
                </a:lnTo>
                <a:lnTo>
                  <a:pt x="126961" y="878446"/>
                </a:lnTo>
                <a:lnTo>
                  <a:pt x="141935" y="865822"/>
                </a:lnTo>
                <a:lnTo>
                  <a:pt x="165519" y="857872"/>
                </a:lnTo>
                <a:lnTo>
                  <a:pt x="196583" y="855446"/>
                </a:lnTo>
                <a:lnTo>
                  <a:pt x="235331" y="860767"/>
                </a:lnTo>
                <a:lnTo>
                  <a:pt x="264947" y="874458"/>
                </a:lnTo>
                <a:lnTo>
                  <a:pt x="285965" y="893152"/>
                </a:lnTo>
                <a:lnTo>
                  <a:pt x="298907" y="913447"/>
                </a:lnTo>
                <a:lnTo>
                  <a:pt x="367372" y="848956"/>
                </a:lnTo>
                <a:lnTo>
                  <a:pt x="346608" y="827189"/>
                </a:lnTo>
                <a:lnTo>
                  <a:pt x="312483" y="802868"/>
                </a:lnTo>
                <a:lnTo>
                  <a:pt x="263715" y="783069"/>
                </a:lnTo>
                <a:lnTo>
                  <a:pt x="199021" y="774890"/>
                </a:lnTo>
                <a:lnTo>
                  <a:pt x="150710" y="778294"/>
                </a:lnTo>
                <a:lnTo>
                  <a:pt x="107518" y="788733"/>
                </a:lnTo>
                <a:lnTo>
                  <a:pt x="71081" y="806500"/>
                </a:lnTo>
                <a:lnTo>
                  <a:pt x="24993" y="865339"/>
                </a:lnTo>
                <a:lnTo>
                  <a:pt x="18630" y="907021"/>
                </a:lnTo>
                <a:lnTo>
                  <a:pt x="27266" y="951191"/>
                </a:lnTo>
                <a:lnTo>
                  <a:pt x="50444" y="982446"/>
                </a:lnTo>
                <a:lnTo>
                  <a:pt x="83985" y="1003592"/>
                </a:lnTo>
                <a:lnTo>
                  <a:pt x="123748" y="1017384"/>
                </a:lnTo>
                <a:lnTo>
                  <a:pt x="165595" y="1026617"/>
                </a:lnTo>
                <a:lnTo>
                  <a:pt x="205359" y="1034084"/>
                </a:lnTo>
                <a:lnTo>
                  <a:pt x="238912" y="1042555"/>
                </a:lnTo>
                <a:lnTo>
                  <a:pt x="262077" y="1054836"/>
                </a:lnTo>
                <a:lnTo>
                  <a:pt x="270725" y="1073696"/>
                </a:lnTo>
                <a:lnTo>
                  <a:pt x="264960" y="1090307"/>
                </a:lnTo>
                <a:lnTo>
                  <a:pt x="248780" y="1105636"/>
                </a:lnTo>
                <a:lnTo>
                  <a:pt x="223837" y="1116888"/>
                </a:lnTo>
                <a:lnTo>
                  <a:pt x="191795" y="1121270"/>
                </a:lnTo>
                <a:lnTo>
                  <a:pt x="154482" y="1117981"/>
                </a:lnTo>
                <a:lnTo>
                  <a:pt x="121793" y="1108278"/>
                </a:lnTo>
                <a:lnTo>
                  <a:pt x="94691" y="1092390"/>
                </a:lnTo>
                <a:lnTo>
                  <a:pt x="74180" y="1070546"/>
                </a:lnTo>
                <a:lnTo>
                  <a:pt x="76" y="1127696"/>
                </a:lnTo>
                <a:lnTo>
                  <a:pt x="32727" y="1156614"/>
                </a:lnTo>
                <a:lnTo>
                  <a:pt x="76415" y="1180172"/>
                </a:lnTo>
                <a:lnTo>
                  <a:pt x="131267" y="1196022"/>
                </a:lnTo>
                <a:lnTo>
                  <a:pt x="197459" y="1201826"/>
                </a:lnTo>
                <a:lnTo>
                  <a:pt x="243306" y="1198079"/>
                </a:lnTo>
                <a:lnTo>
                  <a:pt x="285953" y="1186688"/>
                </a:lnTo>
                <a:lnTo>
                  <a:pt x="323100" y="1167371"/>
                </a:lnTo>
                <a:lnTo>
                  <a:pt x="352475" y="1139863"/>
                </a:lnTo>
                <a:lnTo>
                  <a:pt x="371767" y="1103909"/>
                </a:lnTo>
                <a:lnTo>
                  <a:pt x="378714" y="1059243"/>
                </a:lnTo>
                <a:close/>
              </a:path>
              <a:path w="2306954" h="1611630">
                <a:moveTo>
                  <a:pt x="818273" y="641781"/>
                </a:moveTo>
                <a:lnTo>
                  <a:pt x="813498" y="633209"/>
                </a:lnTo>
                <a:lnTo>
                  <a:pt x="808520" y="619899"/>
                </a:lnTo>
                <a:lnTo>
                  <a:pt x="805446" y="604647"/>
                </a:lnTo>
                <a:lnTo>
                  <a:pt x="804583" y="600405"/>
                </a:lnTo>
                <a:lnTo>
                  <a:pt x="802995" y="573278"/>
                </a:lnTo>
                <a:lnTo>
                  <a:pt x="802995" y="570865"/>
                </a:lnTo>
                <a:lnTo>
                  <a:pt x="802995" y="437921"/>
                </a:lnTo>
                <a:lnTo>
                  <a:pt x="802881" y="357365"/>
                </a:lnTo>
                <a:lnTo>
                  <a:pt x="796086" y="308025"/>
                </a:lnTo>
                <a:lnTo>
                  <a:pt x="791933" y="300202"/>
                </a:lnTo>
                <a:lnTo>
                  <a:pt x="776973" y="271983"/>
                </a:lnTo>
                <a:lnTo>
                  <a:pt x="748106" y="247853"/>
                </a:lnTo>
                <a:lnTo>
                  <a:pt x="711923" y="233375"/>
                </a:lnTo>
                <a:lnTo>
                  <a:pt x="670864" y="226326"/>
                </a:lnTo>
                <a:lnTo>
                  <a:pt x="627380" y="224472"/>
                </a:lnTo>
                <a:lnTo>
                  <a:pt x="574954" y="229108"/>
                </a:lnTo>
                <a:lnTo>
                  <a:pt x="527519" y="243662"/>
                </a:lnTo>
                <a:lnTo>
                  <a:pt x="488911" y="269214"/>
                </a:lnTo>
                <a:lnTo>
                  <a:pt x="462940" y="306768"/>
                </a:lnTo>
                <a:lnTo>
                  <a:pt x="453428" y="357365"/>
                </a:lnTo>
                <a:lnTo>
                  <a:pt x="551649" y="361442"/>
                </a:lnTo>
                <a:lnTo>
                  <a:pt x="555434" y="333159"/>
                </a:lnTo>
                <a:lnTo>
                  <a:pt x="568071" y="314185"/>
                </a:lnTo>
                <a:lnTo>
                  <a:pt x="591426" y="303542"/>
                </a:lnTo>
                <a:lnTo>
                  <a:pt x="627380" y="300202"/>
                </a:lnTo>
                <a:lnTo>
                  <a:pt x="657479" y="302602"/>
                </a:lnTo>
                <a:lnTo>
                  <a:pt x="682066" y="310870"/>
                </a:lnTo>
                <a:lnTo>
                  <a:pt x="698652" y="326707"/>
                </a:lnTo>
                <a:lnTo>
                  <a:pt x="704735" y="351739"/>
                </a:lnTo>
                <a:lnTo>
                  <a:pt x="704735" y="363829"/>
                </a:lnTo>
                <a:lnTo>
                  <a:pt x="704735" y="437921"/>
                </a:lnTo>
                <a:lnTo>
                  <a:pt x="704723" y="495985"/>
                </a:lnTo>
                <a:lnTo>
                  <a:pt x="669582" y="553034"/>
                </a:lnTo>
                <a:lnTo>
                  <a:pt x="599973" y="570865"/>
                </a:lnTo>
                <a:lnTo>
                  <a:pt x="575094" y="567245"/>
                </a:lnTo>
                <a:lnTo>
                  <a:pt x="554888" y="556958"/>
                </a:lnTo>
                <a:lnTo>
                  <a:pt x="541324" y="540943"/>
                </a:lnTo>
                <a:lnTo>
                  <a:pt x="536371" y="520077"/>
                </a:lnTo>
                <a:lnTo>
                  <a:pt x="541731" y="495985"/>
                </a:lnTo>
                <a:lnTo>
                  <a:pt x="556310" y="480123"/>
                </a:lnTo>
                <a:lnTo>
                  <a:pt x="577824" y="470128"/>
                </a:lnTo>
                <a:lnTo>
                  <a:pt x="604024" y="463664"/>
                </a:lnTo>
                <a:lnTo>
                  <a:pt x="670979" y="449681"/>
                </a:lnTo>
                <a:lnTo>
                  <a:pt x="683183" y="446366"/>
                </a:lnTo>
                <a:lnTo>
                  <a:pt x="694486" y="442442"/>
                </a:lnTo>
                <a:lnTo>
                  <a:pt x="704735" y="437921"/>
                </a:lnTo>
                <a:lnTo>
                  <a:pt x="704735" y="363829"/>
                </a:lnTo>
                <a:lnTo>
                  <a:pt x="682548" y="370319"/>
                </a:lnTo>
                <a:lnTo>
                  <a:pt x="655472" y="376516"/>
                </a:lnTo>
                <a:lnTo>
                  <a:pt x="557301" y="396036"/>
                </a:lnTo>
                <a:lnTo>
                  <a:pt x="512432" y="409803"/>
                </a:lnTo>
                <a:lnTo>
                  <a:pt x="472630" y="434289"/>
                </a:lnTo>
                <a:lnTo>
                  <a:pt x="444169" y="471462"/>
                </a:lnTo>
                <a:lnTo>
                  <a:pt x="433285" y="523290"/>
                </a:lnTo>
                <a:lnTo>
                  <a:pt x="440270" y="566953"/>
                </a:lnTo>
                <a:lnTo>
                  <a:pt x="459778" y="602526"/>
                </a:lnTo>
                <a:lnTo>
                  <a:pt x="489661" y="629081"/>
                </a:lnTo>
                <a:lnTo>
                  <a:pt x="527723" y="645693"/>
                </a:lnTo>
                <a:lnTo>
                  <a:pt x="571830" y="651433"/>
                </a:lnTo>
                <a:lnTo>
                  <a:pt x="608672" y="648436"/>
                </a:lnTo>
                <a:lnTo>
                  <a:pt x="643102" y="639533"/>
                </a:lnTo>
                <a:lnTo>
                  <a:pt x="675132" y="624890"/>
                </a:lnTo>
                <a:lnTo>
                  <a:pt x="704735" y="604647"/>
                </a:lnTo>
                <a:lnTo>
                  <a:pt x="705332" y="613524"/>
                </a:lnTo>
                <a:lnTo>
                  <a:pt x="707148" y="623519"/>
                </a:lnTo>
                <a:lnTo>
                  <a:pt x="710158" y="633361"/>
                </a:lnTo>
                <a:lnTo>
                  <a:pt x="714387" y="641781"/>
                </a:lnTo>
                <a:lnTo>
                  <a:pt x="818273" y="641781"/>
                </a:lnTo>
                <a:close/>
              </a:path>
              <a:path w="2306954" h="1611630">
                <a:moveTo>
                  <a:pt x="820077" y="1190713"/>
                </a:moveTo>
                <a:lnTo>
                  <a:pt x="807237" y="1153579"/>
                </a:lnTo>
                <a:lnTo>
                  <a:pt x="804799" y="1122159"/>
                </a:lnTo>
                <a:lnTo>
                  <a:pt x="804799" y="1119784"/>
                </a:lnTo>
                <a:lnTo>
                  <a:pt x="804799" y="986878"/>
                </a:lnTo>
                <a:lnTo>
                  <a:pt x="804672" y="906284"/>
                </a:lnTo>
                <a:lnTo>
                  <a:pt x="797877" y="856932"/>
                </a:lnTo>
                <a:lnTo>
                  <a:pt x="778776" y="820877"/>
                </a:lnTo>
                <a:lnTo>
                  <a:pt x="713727" y="782256"/>
                </a:lnTo>
                <a:lnTo>
                  <a:pt x="672668" y="775208"/>
                </a:lnTo>
                <a:lnTo>
                  <a:pt x="629196" y="773353"/>
                </a:lnTo>
                <a:lnTo>
                  <a:pt x="576757" y="777989"/>
                </a:lnTo>
                <a:lnTo>
                  <a:pt x="529323" y="792556"/>
                </a:lnTo>
                <a:lnTo>
                  <a:pt x="490715" y="818108"/>
                </a:lnTo>
                <a:lnTo>
                  <a:pt x="464743" y="855675"/>
                </a:lnTo>
                <a:lnTo>
                  <a:pt x="455244" y="906284"/>
                </a:lnTo>
                <a:lnTo>
                  <a:pt x="553453" y="910361"/>
                </a:lnTo>
                <a:lnTo>
                  <a:pt x="557237" y="882091"/>
                </a:lnTo>
                <a:lnTo>
                  <a:pt x="569874" y="863117"/>
                </a:lnTo>
                <a:lnTo>
                  <a:pt x="593229" y="852462"/>
                </a:lnTo>
                <a:lnTo>
                  <a:pt x="629196" y="849134"/>
                </a:lnTo>
                <a:lnTo>
                  <a:pt x="659269" y="851535"/>
                </a:lnTo>
                <a:lnTo>
                  <a:pt x="683856" y="859815"/>
                </a:lnTo>
                <a:lnTo>
                  <a:pt x="700430" y="875652"/>
                </a:lnTo>
                <a:lnTo>
                  <a:pt x="706526" y="900696"/>
                </a:lnTo>
                <a:lnTo>
                  <a:pt x="706526" y="912774"/>
                </a:lnTo>
                <a:lnTo>
                  <a:pt x="706526" y="986878"/>
                </a:lnTo>
                <a:lnTo>
                  <a:pt x="706488" y="1044892"/>
                </a:lnTo>
                <a:lnTo>
                  <a:pt x="671372" y="1101979"/>
                </a:lnTo>
                <a:lnTo>
                  <a:pt x="601827" y="1119784"/>
                </a:lnTo>
                <a:lnTo>
                  <a:pt x="576922" y="1116164"/>
                </a:lnTo>
                <a:lnTo>
                  <a:pt x="556704" y="1105877"/>
                </a:lnTo>
                <a:lnTo>
                  <a:pt x="543128" y="1089850"/>
                </a:lnTo>
                <a:lnTo>
                  <a:pt x="538175" y="1068946"/>
                </a:lnTo>
                <a:lnTo>
                  <a:pt x="543534" y="1044892"/>
                </a:lnTo>
                <a:lnTo>
                  <a:pt x="558114" y="1029042"/>
                </a:lnTo>
                <a:lnTo>
                  <a:pt x="579640" y="1019060"/>
                </a:lnTo>
                <a:lnTo>
                  <a:pt x="605840" y="1012647"/>
                </a:lnTo>
                <a:lnTo>
                  <a:pt x="672757" y="998626"/>
                </a:lnTo>
                <a:lnTo>
                  <a:pt x="684987" y="995299"/>
                </a:lnTo>
                <a:lnTo>
                  <a:pt x="696290" y="991400"/>
                </a:lnTo>
                <a:lnTo>
                  <a:pt x="706526" y="986878"/>
                </a:lnTo>
                <a:lnTo>
                  <a:pt x="706526" y="912774"/>
                </a:lnTo>
                <a:lnTo>
                  <a:pt x="684352" y="919264"/>
                </a:lnTo>
                <a:lnTo>
                  <a:pt x="657275" y="925436"/>
                </a:lnTo>
                <a:lnTo>
                  <a:pt x="559104" y="944943"/>
                </a:lnTo>
                <a:lnTo>
                  <a:pt x="514248" y="958710"/>
                </a:lnTo>
                <a:lnTo>
                  <a:pt x="474433" y="983221"/>
                </a:lnTo>
                <a:lnTo>
                  <a:pt x="445960" y="1020406"/>
                </a:lnTo>
                <a:lnTo>
                  <a:pt x="435076" y="1072235"/>
                </a:lnTo>
                <a:lnTo>
                  <a:pt x="442061" y="1115898"/>
                </a:lnTo>
                <a:lnTo>
                  <a:pt x="461568" y="1151445"/>
                </a:lnTo>
                <a:lnTo>
                  <a:pt x="491451" y="1177988"/>
                </a:lnTo>
                <a:lnTo>
                  <a:pt x="529526" y="1194587"/>
                </a:lnTo>
                <a:lnTo>
                  <a:pt x="573633" y="1200315"/>
                </a:lnTo>
                <a:lnTo>
                  <a:pt x="610463" y="1197330"/>
                </a:lnTo>
                <a:lnTo>
                  <a:pt x="644893" y="1188440"/>
                </a:lnTo>
                <a:lnTo>
                  <a:pt x="676922" y="1173810"/>
                </a:lnTo>
                <a:lnTo>
                  <a:pt x="706526" y="1153579"/>
                </a:lnTo>
                <a:lnTo>
                  <a:pt x="707123" y="1162456"/>
                </a:lnTo>
                <a:lnTo>
                  <a:pt x="708939" y="1172451"/>
                </a:lnTo>
                <a:lnTo>
                  <a:pt x="711962" y="1182306"/>
                </a:lnTo>
                <a:lnTo>
                  <a:pt x="716191" y="1190713"/>
                </a:lnTo>
                <a:lnTo>
                  <a:pt x="820077" y="1190713"/>
                </a:lnTo>
                <a:close/>
              </a:path>
              <a:path w="2306954" h="1611630">
                <a:moveTo>
                  <a:pt x="1219377" y="784517"/>
                </a:moveTo>
                <a:lnTo>
                  <a:pt x="1115428" y="784517"/>
                </a:lnTo>
                <a:lnTo>
                  <a:pt x="1034059" y="1066482"/>
                </a:lnTo>
                <a:lnTo>
                  <a:pt x="1032446" y="1066482"/>
                </a:lnTo>
                <a:lnTo>
                  <a:pt x="951103" y="784517"/>
                </a:lnTo>
                <a:lnTo>
                  <a:pt x="847166" y="784517"/>
                </a:lnTo>
                <a:lnTo>
                  <a:pt x="981710" y="1192123"/>
                </a:lnTo>
                <a:lnTo>
                  <a:pt x="1084795" y="1192123"/>
                </a:lnTo>
                <a:lnTo>
                  <a:pt x="1219377" y="784517"/>
                </a:lnTo>
                <a:close/>
              </a:path>
              <a:path w="2306954" h="1611630">
                <a:moveTo>
                  <a:pt x="1260424" y="235635"/>
                </a:moveTo>
                <a:lnTo>
                  <a:pt x="1162126" y="235635"/>
                </a:lnTo>
                <a:lnTo>
                  <a:pt x="1162126" y="454736"/>
                </a:lnTo>
                <a:lnTo>
                  <a:pt x="1157439" y="491578"/>
                </a:lnTo>
                <a:lnTo>
                  <a:pt x="1141590" y="524738"/>
                </a:lnTo>
                <a:lnTo>
                  <a:pt x="1111859" y="548678"/>
                </a:lnTo>
                <a:lnTo>
                  <a:pt x="1065517" y="557885"/>
                </a:lnTo>
                <a:lnTo>
                  <a:pt x="1033119" y="553224"/>
                </a:lnTo>
                <a:lnTo>
                  <a:pt x="1010539" y="538746"/>
                </a:lnTo>
                <a:lnTo>
                  <a:pt x="997318" y="513689"/>
                </a:lnTo>
                <a:lnTo>
                  <a:pt x="993013" y="477291"/>
                </a:lnTo>
                <a:lnTo>
                  <a:pt x="993013" y="235635"/>
                </a:lnTo>
                <a:lnTo>
                  <a:pt x="894753" y="235635"/>
                </a:lnTo>
                <a:lnTo>
                  <a:pt x="894753" y="505460"/>
                </a:lnTo>
                <a:lnTo>
                  <a:pt x="903605" y="566267"/>
                </a:lnTo>
                <a:lnTo>
                  <a:pt x="927265" y="608520"/>
                </a:lnTo>
                <a:lnTo>
                  <a:pt x="961390" y="635101"/>
                </a:lnTo>
                <a:lnTo>
                  <a:pt x="1001674" y="648931"/>
                </a:lnTo>
                <a:lnTo>
                  <a:pt x="1043749" y="652894"/>
                </a:lnTo>
                <a:lnTo>
                  <a:pt x="1082382" y="649046"/>
                </a:lnTo>
                <a:lnTo>
                  <a:pt x="1114831" y="638479"/>
                </a:lnTo>
                <a:lnTo>
                  <a:pt x="1140929" y="622604"/>
                </a:lnTo>
                <a:lnTo>
                  <a:pt x="1160551" y="602881"/>
                </a:lnTo>
                <a:lnTo>
                  <a:pt x="1162126" y="602881"/>
                </a:lnTo>
                <a:lnTo>
                  <a:pt x="1162126" y="643242"/>
                </a:lnTo>
                <a:lnTo>
                  <a:pt x="1260424" y="643242"/>
                </a:lnTo>
                <a:lnTo>
                  <a:pt x="1260424" y="235635"/>
                </a:lnTo>
                <a:close/>
              </a:path>
              <a:path w="2306954" h="1611630">
                <a:moveTo>
                  <a:pt x="1581632" y="244805"/>
                </a:moveTo>
                <a:lnTo>
                  <a:pt x="1493888" y="244805"/>
                </a:lnTo>
                <a:lnTo>
                  <a:pt x="1493888" y="32651"/>
                </a:lnTo>
                <a:lnTo>
                  <a:pt x="1395564" y="130949"/>
                </a:lnTo>
                <a:lnTo>
                  <a:pt x="1395564" y="244805"/>
                </a:lnTo>
                <a:lnTo>
                  <a:pt x="1335989" y="244805"/>
                </a:lnTo>
                <a:lnTo>
                  <a:pt x="1335989" y="315671"/>
                </a:lnTo>
                <a:lnTo>
                  <a:pt x="1395564" y="315671"/>
                </a:lnTo>
                <a:lnTo>
                  <a:pt x="1395564" y="558965"/>
                </a:lnTo>
                <a:lnTo>
                  <a:pt x="1397685" y="586143"/>
                </a:lnTo>
                <a:lnTo>
                  <a:pt x="1404442" y="609307"/>
                </a:lnTo>
                <a:lnTo>
                  <a:pt x="1416431" y="628192"/>
                </a:lnTo>
                <a:lnTo>
                  <a:pt x="1434236" y="642581"/>
                </a:lnTo>
                <a:lnTo>
                  <a:pt x="1510652" y="566115"/>
                </a:lnTo>
                <a:lnTo>
                  <a:pt x="1502283" y="559066"/>
                </a:lnTo>
                <a:lnTo>
                  <a:pt x="1497152" y="549313"/>
                </a:lnTo>
                <a:lnTo>
                  <a:pt x="1494586" y="536879"/>
                </a:lnTo>
                <a:lnTo>
                  <a:pt x="1493888" y="521830"/>
                </a:lnTo>
                <a:lnTo>
                  <a:pt x="1493888" y="315671"/>
                </a:lnTo>
                <a:lnTo>
                  <a:pt x="1581632" y="315671"/>
                </a:lnTo>
                <a:lnTo>
                  <a:pt x="1581632" y="244805"/>
                </a:lnTo>
                <a:close/>
              </a:path>
              <a:path w="2306954" h="1611630">
                <a:moveTo>
                  <a:pt x="1659890" y="988364"/>
                </a:moveTo>
                <a:lnTo>
                  <a:pt x="1655254" y="938237"/>
                </a:lnTo>
                <a:lnTo>
                  <a:pt x="1641627" y="892848"/>
                </a:lnTo>
                <a:lnTo>
                  <a:pt x="1626006" y="865085"/>
                </a:lnTo>
                <a:lnTo>
                  <a:pt x="1619364" y="853274"/>
                </a:lnTo>
                <a:lnTo>
                  <a:pt x="1588820" y="820610"/>
                </a:lnTo>
                <a:lnTo>
                  <a:pt x="1556753" y="800036"/>
                </a:lnTo>
                <a:lnTo>
                  <a:pt x="1556753" y="988364"/>
                </a:lnTo>
                <a:lnTo>
                  <a:pt x="1550123" y="1034453"/>
                </a:lnTo>
                <a:lnTo>
                  <a:pt x="1530273" y="1073848"/>
                </a:lnTo>
                <a:lnTo>
                  <a:pt x="1497291" y="1101305"/>
                </a:lnTo>
                <a:lnTo>
                  <a:pt x="1451254" y="1111618"/>
                </a:lnTo>
                <a:lnTo>
                  <a:pt x="1405204" y="1101305"/>
                </a:lnTo>
                <a:lnTo>
                  <a:pt x="1372222" y="1073848"/>
                </a:lnTo>
                <a:lnTo>
                  <a:pt x="1352359" y="1034453"/>
                </a:lnTo>
                <a:lnTo>
                  <a:pt x="1345730" y="988364"/>
                </a:lnTo>
                <a:lnTo>
                  <a:pt x="1352359" y="942263"/>
                </a:lnTo>
                <a:lnTo>
                  <a:pt x="1372222" y="902868"/>
                </a:lnTo>
                <a:lnTo>
                  <a:pt x="1405204" y="875398"/>
                </a:lnTo>
                <a:lnTo>
                  <a:pt x="1451254" y="865085"/>
                </a:lnTo>
                <a:lnTo>
                  <a:pt x="1497291" y="875398"/>
                </a:lnTo>
                <a:lnTo>
                  <a:pt x="1530273" y="902868"/>
                </a:lnTo>
                <a:lnTo>
                  <a:pt x="1550123" y="942263"/>
                </a:lnTo>
                <a:lnTo>
                  <a:pt x="1556753" y="988364"/>
                </a:lnTo>
                <a:lnTo>
                  <a:pt x="1556753" y="800036"/>
                </a:lnTo>
                <a:lnTo>
                  <a:pt x="1550377" y="795934"/>
                </a:lnTo>
                <a:lnTo>
                  <a:pt x="1504403" y="780326"/>
                </a:lnTo>
                <a:lnTo>
                  <a:pt x="1451254" y="774877"/>
                </a:lnTo>
                <a:lnTo>
                  <a:pt x="1398092" y="780326"/>
                </a:lnTo>
                <a:lnTo>
                  <a:pt x="1352118" y="795934"/>
                </a:lnTo>
                <a:lnTo>
                  <a:pt x="1313688" y="820610"/>
                </a:lnTo>
                <a:lnTo>
                  <a:pt x="1283157" y="853274"/>
                </a:lnTo>
                <a:lnTo>
                  <a:pt x="1260894" y="892848"/>
                </a:lnTo>
                <a:lnTo>
                  <a:pt x="1247279" y="938237"/>
                </a:lnTo>
                <a:lnTo>
                  <a:pt x="1242656" y="988364"/>
                </a:lnTo>
                <a:lnTo>
                  <a:pt x="1247279" y="1038479"/>
                </a:lnTo>
                <a:lnTo>
                  <a:pt x="1260894" y="1083856"/>
                </a:lnTo>
                <a:lnTo>
                  <a:pt x="1283157" y="1123416"/>
                </a:lnTo>
                <a:lnTo>
                  <a:pt x="1313688" y="1156068"/>
                </a:lnTo>
                <a:lnTo>
                  <a:pt x="1352118" y="1180744"/>
                </a:lnTo>
                <a:lnTo>
                  <a:pt x="1398092" y="1196340"/>
                </a:lnTo>
                <a:lnTo>
                  <a:pt x="1451254" y="1201775"/>
                </a:lnTo>
                <a:lnTo>
                  <a:pt x="1504403" y="1196340"/>
                </a:lnTo>
                <a:lnTo>
                  <a:pt x="1550377" y="1180744"/>
                </a:lnTo>
                <a:lnTo>
                  <a:pt x="1588820" y="1156068"/>
                </a:lnTo>
                <a:lnTo>
                  <a:pt x="1619364" y="1123416"/>
                </a:lnTo>
                <a:lnTo>
                  <a:pt x="1641627" y="1083856"/>
                </a:lnTo>
                <a:lnTo>
                  <a:pt x="1655254" y="1038479"/>
                </a:lnTo>
                <a:lnTo>
                  <a:pt x="1659890" y="988364"/>
                </a:lnTo>
                <a:close/>
              </a:path>
              <a:path w="2306954" h="1611630">
                <a:moveTo>
                  <a:pt x="1828965" y="900772"/>
                </a:moveTo>
                <a:lnTo>
                  <a:pt x="1730692" y="900772"/>
                </a:lnTo>
                <a:lnTo>
                  <a:pt x="1730692" y="1215110"/>
                </a:lnTo>
                <a:lnTo>
                  <a:pt x="1828965" y="1116825"/>
                </a:lnTo>
                <a:lnTo>
                  <a:pt x="1828965" y="900772"/>
                </a:lnTo>
                <a:close/>
              </a:path>
              <a:path w="2306954" h="1611630">
                <a:moveTo>
                  <a:pt x="1828977" y="736257"/>
                </a:moveTo>
                <a:lnTo>
                  <a:pt x="1730692" y="736257"/>
                </a:lnTo>
                <a:lnTo>
                  <a:pt x="1730692" y="834517"/>
                </a:lnTo>
                <a:lnTo>
                  <a:pt x="1828977" y="834517"/>
                </a:lnTo>
                <a:lnTo>
                  <a:pt x="1828977" y="736257"/>
                </a:lnTo>
                <a:close/>
              </a:path>
              <a:path w="2306954" h="1611630">
                <a:moveTo>
                  <a:pt x="2012505" y="462749"/>
                </a:moveTo>
                <a:lnTo>
                  <a:pt x="2009673" y="410718"/>
                </a:lnTo>
                <a:lnTo>
                  <a:pt x="2005279" y="387057"/>
                </a:lnTo>
                <a:lnTo>
                  <a:pt x="2001050" y="364248"/>
                </a:lnTo>
                <a:lnTo>
                  <a:pt x="1986457" y="323773"/>
                </a:lnTo>
                <a:lnTo>
                  <a:pt x="1975929" y="306514"/>
                </a:lnTo>
                <a:lnTo>
                  <a:pt x="1965667" y="289687"/>
                </a:lnTo>
                <a:lnTo>
                  <a:pt x="1938502" y="262445"/>
                </a:lnTo>
                <a:lnTo>
                  <a:pt x="1909419" y="245224"/>
                </a:lnTo>
                <a:lnTo>
                  <a:pt x="1909419" y="387057"/>
                </a:lnTo>
                <a:lnTo>
                  <a:pt x="1711274" y="387057"/>
                </a:lnTo>
                <a:lnTo>
                  <a:pt x="1724139" y="356108"/>
                </a:lnTo>
                <a:lnTo>
                  <a:pt x="1746504" y="330466"/>
                </a:lnTo>
                <a:lnTo>
                  <a:pt x="1777631" y="312978"/>
                </a:lnTo>
                <a:lnTo>
                  <a:pt x="1816785" y="306514"/>
                </a:lnTo>
                <a:lnTo>
                  <a:pt x="1859127" y="316039"/>
                </a:lnTo>
                <a:lnTo>
                  <a:pt x="1887867" y="338632"/>
                </a:lnTo>
                <a:lnTo>
                  <a:pt x="1904225" y="365302"/>
                </a:lnTo>
                <a:lnTo>
                  <a:pt x="1909419" y="387057"/>
                </a:lnTo>
                <a:lnTo>
                  <a:pt x="1909419" y="245224"/>
                </a:lnTo>
                <a:lnTo>
                  <a:pt x="1904771" y="242468"/>
                </a:lnTo>
                <a:lnTo>
                  <a:pt x="1864258" y="230162"/>
                </a:lnTo>
                <a:lnTo>
                  <a:pt x="1816785" y="225971"/>
                </a:lnTo>
                <a:lnTo>
                  <a:pt x="1763623" y="231406"/>
                </a:lnTo>
                <a:lnTo>
                  <a:pt x="1717649" y="247002"/>
                </a:lnTo>
                <a:lnTo>
                  <a:pt x="1679206" y="271678"/>
                </a:lnTo>
                <a:lnTo>
                  <a:pt x="1648675" y="304342"/>
                </a:lnTo>
                <a:lnTo>
                  <a:pt x="1626412" y="343916"/>
                </a:lnTo>
                <a:lnTo>
                  <a:pt x="1612798" y="389318"/>
                </a:lnTo>
                <a:lnTo>
                  <a:pt x="1608175" y="439458"/>
                </a:lnTo>
                <a:lnTo>
                  <a:pt x="1613268" y="491934"/>
                </a:lnTo>
                <a:lnTo>
                  <a:pt x="1628292" y="539115"/>
                </a:lnTo>
                <a:lnTo>
                  <a:pt x="1652790" y="579755"/>
                </a:lnTo>
                <a:lnTo>
                  <a:pt x="1686356" y="612597"/>
                </a:lnTo>
                <a:lnTo>
                  <a:pt x="1728558" y="636397"/>
                </a:lnTo>
                <a:lnTo>
                  <a:pt x="1778952" y="649922"/>
                </a:lnTo>
                <a:lnTo>
                  <a:pt x="1866226" y="562610"/>
                </a:lnTo>
                <a:lnTo>
                  <a:pt x="1877936" y="550900"/>
                </a:lnTo>
                <a:lnTo>
                  <a:pt x="1865096" y="555599"/>
                </a:lnTo>
                <a:lnTo>
                  <a:pt x="1850732" y="559308"/>
                </a:lnTo>
                <a:lnTo>
                  <a:pt x="1834680" y="561733"/>
                </a:lnTo>
                <a:lnTo>
                  <a:pt x="1816785" y="562610"/>
                </a:lnTo>
                <a:lnTo>
                  <a:pt x="1778101" y="555498"/>
                </a:lnTo>
                <a:lnTo>
                  <a:pt x="1744700" y="535330"/>
                </a:lnTo>
                <a:lnTo>
                  <a:pt x="1720964" y="503847"/>
                </a:lnTo>
                <a:lnTo>
                  <a:pt x="1711274" y="462749"/>
                </a:lnTo>
                <a:lnTo>
                  <a:pt x="2012505" y="462749"/>
                </a:lnTo>
                <a:close/>
              </a:path>
              <a:path w="2306954" h="1611630">
                <a:moveTo>
                  <a:pt x="2306523" y="1011682"/>
                </a:moveTo>
                <a:lnTo>
                  <a:pt x="2303691" y="959637"/>
                </a:lnTo>
                <a:lnTo>
                  <a:pt x="2295080" y="913168"/>
                </a:lnTo>
                <a:lnTo>
                  <a:pt x="2280488" y="872680"/>
                </a:lnTo>
                <a:lnTo>
                  <a:pt x="2259711" y="838593"/>
                </a:lnTo>
                <a:lnTo>
                  <a:pt x="2232545" y="811352"/>
                </a:lnTo>
                <a:lnTo>
                  <a:pt x="2203437" y="794118"/>
                </a:lnTo>
                <a:lnTo>
                  <a:pt x="2203437" y="935964"/>
                </a:lnTo>
                <a:lnTo>
                  <a:pt x="2005355" y="935964"/>
                </a:lnTo>
                <a:lnTo>
                  <a:pt x="2018195" y="905027"/>
                </a:lnTo>
                <a:lnTo>
                  <a:pt x="2040547" y="879386"/>
                </a:lnTo>
                <a:lnTo>
                  <a:pt x="2071674" y="861910"/>
                </a:lnTo>
                <a:lnTo>
                  <a:pt x="2110803" y="855446"/>
                </a:lnTo>
                <a:lnTo>
                  <a:pt x="2153145" y="864971"/>
                </a:lnTo>
                <a:lnTo>
                  <a:pt x="2181898" y="887552"/>
                </a:lnTo>
                <a:lnTo>
                  <a:pt x="2198255" y="914209"/>
                </a:lnTo>
                <a:lnTo>
                  <a:pt x="2203437" y="935964"/>
                </a:lnTo>
                <a:lnTo>
                  <a:pt x="2203437" y="794118"/>
                </a:lnTo>
                <a:lnTo>
                  <a:pt x="2198814" y="791375"/>
                </a:lnTo>
                <a:lnTo>
                  <a:pt x="2158301" y="779068"/>
                </a:lnTo>
                <a:lnTo>
                  <a:pt x="2110803" y="774877"/>
                </a:lnTo>
                <a:lnTo>
                  <a:pt x="2057679" y="780313"/>
                </a:lnTo>
                <a:lnTo>
                  <a:pt x="2011705" y="795921"/>
                </a:lnTo>
                <a:lnTo>
                  <a:pt x="1973262" y="820597"/>
                </a:lnTo>
                <a:lnTo>
                  <a:pt x="1942719" y="853274"/>
                </a:lnTo>
                <a:lnTo>
                  <a:pt x="1920455" y="892848"/>
                </a:lnTo>
                <a:lnTo>
                  <a:pt x="1906816" y="938237"/>
                </a:lnTo>
                <a:lnTo>
                  <a:pt x="1902193" y="988377"/>
                </a:lnTo>
                <a:lnTo>
                  <a:pt x="1907298" y="1040866"/>
                </a:lnTo>
                <a:lnTo>
                  <a:pt x="1922322" y="1088034"/>
                </a:lnTo>
                <a:lnTo>
                  <a:pt x="1946846" y="1128649"/>
                </a:lnTo>
                <a:lnTo>
                  <a:pt x="1980412" y="1161478"/>
                </a:lnTo>
                <a:lnTo>
                  <a:pt x="2022614" y="1185265"/>
                </a:lnTo>
                <a:lnTo>
                  <a:pt x="2072995" y="1198791"/>
                </a:lnTo>
                <a:lnTo>
                  <a:pt x="2160219" y="1111631"/>
                </a:lnTo>
                <a:lnTo>
                  <a:pt x="2172017" y="1099845"/>
                </a:lnTo>
                <a:lnTo>
                  <a:pt x="2159165" y="1104544"/>
                </a:lnTo>
                <a:lnTo>
                  <a:pt x="2144801" y="1108278"/>
                </a:lnTo>
                <a:lnTo>
                  <a:pt x="2128736" y="1110742"/>
                </a:lnTo>
                <a:lnTo>
                  <a:pt x="2110803" y="1111631"/>
                </a:lnTo>
                <a:lnTo>
                  <a:pt x="2072144" y="1104519"/>
                </a:lnTo>
                <a:lnTo>
                  <a:pt x="2038756" y="1084338"/>
                </a:lnTo>
                <a:lnTo>
                  <a:pt x="2015020" y="1052817"/>
                </a:lnTo>
                <a:lnTo>
                  <a:pt x="2005355" y="1011682"/>
                </a:lnTo>
                <a:lnTo>
                  <a:pt x="2306523" y="1011682"/>
                </a:lnTo>
                <a:close/>
              </a:path>
            </a:pathLst>
          </a:custGeom>
          <a:solidFill>
            <a:srgbClr val="FFFFFF"/>
          </a:solidFill>
        </p:spPr>
        <p:txBody>
          <a:bodyPr wrap="square" lIns="0" tIns="0" rIns="0" bIns="0" rtlCol="0"/>
          <a:lstStyle/>
          <a:p>
            <a:endParaRPr/>
          </a:p>
        </p:txBody>
      </p:sp>
      <p:pic>
        <p:nvPicPr>
          <p:cNvPr id="18" name="bg object 18"/>
          <p:cNvPicPr/>
          <p:nvPr/>
        </p:nvPicPr>
        <p:blipFill>
          <a:blip r:embed="rId2" cstate="print"/>
          <a:stretch>
            <a:fillRect/>
          </a:stretch>
        </p:blipFill>
        <p:spPr>
          <a:xfrm>
            <a:off x="1070008" y="2489515"/>
            <a:ext cx="188480" cy="199415"/>
          </a:xfrm>
          <a:prstGeom prst="rect">
            <a:avLst/>
          </a:prstGeom>
        </p:spPr>
      </p:pic>
      <p:sp>
        <p:nvSpPr>
          <p:cNvPr id="19" name="bg object 19"/>
          <p:cNvSpPr/>
          <p:nvPr/>
        </p:nvSpPr>
        <p:spPr>
          <a:xfrm>
            <a:off x="985672" y="1071905"/>
            <a:ext cx="2306955" cy="1202055"/>
          </a:xfrm>
          <a:custGeom>
            <a:avLst/>
            <a:gdLst/>
            <a:ahLst/>
            <a:cxnLst/>
            <a:rect l="l" t="t" r="r" b="b"/>
            <a:pathLst>
              <a:path w="2306954" h="1202055">
                <a:moveTo>
                  <a:pt x="365683" y="373341"/>
                </a:moveTo>
                <a:lnTo>
                  <a:pt x="356831" y="312547"/>
                </a:lnTo>
                <a:lnTo>
                  <a:pt x="333171" y="270319"/>
                </a:lnTo>
                <a:lnTo>
                  <a:pt x="299034" y="243738"/>
                </a:lnTo>
                <a:lnTo>
                  <a:pt x="258762" y="229920"/>
                </a:lnTo>
                <a:lnTo>
                  <a:pt x="216687" y="225958"/>
                </a:lnTo>
                <a:lnTo>
                  <a:pt x="178041" y="229793"/>
                </a:lnTo>
                <a:lnTo>
                  <a:pt x="145592" y="240347"/>
                </a:lnTo>
                <a:lnTo>
                  <a:pt x="119481" y="256197"/>
                </a:lnTo>
                <a:lnTo>
                  <a:pt x="99885" y="275920"/>
                </a:lnTo>
                <a:lnTo>
                  <a:pt x="98285" y="275920"/>
                </a:lnTo>
                <a:lnTo>
                  <a:pt x="98285" y="0"/>
                </a:lnTo>
                <a:lnTo>
                  <a:pt x="0" y="98221"/>
                </a:lnTo>
                <a:lnTo>
                  <a:pt x="0" y="643242"/>
                </a:lnTo>
                <a:lnTo>
                  <a:pt x="98285" y="643242"/>
                </a:lnTo>
                <a:lnTo>
                  <a:pt x="98285" y="433768"/>
                </a:lnTo>
                <a:lnTo>
                  <a:pt x="102971" y="395084"/>
                </a:lnTo>
                <a:lnTo>
                  <a:pt x="118821" y="358660"/>
                </a:lnTo>
                <a:lnTo>
                  <a:pt x="148564" y="331609"/>
                </a:lnTo>
                <a:lnTo>
                  <a:pt x="194906" y="321017"/>
                </a:lnTo>
                <a:lnTo>
                  <a:pt x="227304" y="325666"/>
                </a:lnTo>
                <a:lnTo>
                  <a:pt x="249885" y="340131"/>
                </a:lnTo>
                <a:lnTo>
                  <a:pt x="263105" y="365175"/>
                </a:lnTo>
                <a:lnTo>
                  <a:pt x="267411" y="401548"/>
                </a:lnTo>
                <a:lnTo>
                  <a:pt x="267411" y="643242"/>
                </a:lnTo>
                <a:lnTo>
                  <a:pt x="365683" y="643242"/>
                </a:lnTo>
                <a:lnTo>
                  <a:pt x="365683" y="373341"/>
                </a:lnTo>
                <a:close/>
              </a:path>
              <a:path w="2306954" h="1202055">
                <a:moveTo>
                  <a:pt x="378714" y="1059243"/>
                </a:moveTo>
                <a:lnTo>
                  <a:pt x="371513" y="1019162"/>
                </a:lnTo>
                <a:lnTo>
                  <a:pt x="323202" y="969302"/>
                </a:lnTo>
                <a:lnTo>
                  <a:pt x="250215" y="945972"/>
                </a:lnTo>
                <a:lnTo>
                  <a:pt x="177228" y="932599"/>
                </a:lnTo>
                <a:lnTo>
                  <a:pt x="148450" y="924471"/>
                </a:lnTo>
                <a:lnTo>
                  <a:pt x="128917" y="912609"/>
                </a:lnTo>
                <a:lnTo>
                  <a:pt x="121729" y="894943"/>
                </a:lnTo>
                <a:lnTo>
                  <a:pt x="126961" y="878446"/>
                </a:lnTo>
                <a:lnTo>
                  <a:pt x="141935" y="865822"/>
                </a:lnTo>
                <a:lnTo>
                  <a:pt x="165519" y="857872"/>
                </a:lnTo>
                <a:lnTo>
                  <a:pt x="196583" y="855446"/>
                </a:lnTo>
                <a:lnTo>
                  <a:pt x="235331" y="860767"/>
                </a:lnTo>
                <a:lnTo>
                  <a:pt x="264947" y="874458"/>
                </a:lnTo>
                <a:lnTo>
                  <a:pt x="285965" y="893152"/>
                </a:lnTo>
                <a:lnTo>
                  <a:pt x="298907" y="913447"/>
                </a:lnTo>
                <a:lnTo>
                  <a:pt x="367372" y="848956"/>
                </a:lnTo>
                <a:lnTo>
                  <a:pt x="346608" y="827189"/>
                </a:lnTo>
                <a:lnTo>
                  <a:pt x="312483" y="802868"/>
                </a:lnTo>
                <a:lnTo>
                  <a:pt x="263715" y="783069"/>
                </a:lnTo>
                <a:lnTo>
                  <a:pt x="199021" y="774890"/>
                </a:lnTo>
                <a:lnTo>
                  <a:pt x="150710" y="778294"/>
                </a:lnTo>
                <a:lnTo>
                  <a:pt x="107518" y="788733"/>
                </a:lnTo>
                <a:lnTo>
                  <a:pt x="71081" y="806500"/>
                </a:lnTo>
                <a:lnTo>
                  <a:pt x="24993" y="865339"/>
                </a:lnTo>
                <a:lnTo>
                  <a:pt x="18630" y="907021"/>
                </a:lnTo>
                <a:lnTo>
                  <a:pt x="27266" y="951191"/>
                </a:lnTo>
                <a:lnTo>
                  <a:pt x="50444" y="982446"/>
                </a:lnTo>
                <a:lnTo>
                  <a:pt x="83985" y="1003592"/>
                </a:lnTo>
                <a:lnTo>
                  <a:pt x="123748" y="1017384"/>
                </a:lnTo>
                <a:lnTo>
                  <a:pt x="165595" y="1026617"/>
                </a:lnTo>
                <a:lnTo>
                  <a:pt x="205359" y="1034084"/>
                </a:lnTo>
                <a:lnTo>
                  <a:pt x="238912" y="1042555"/>
                </a:lnTo>
                <a:lnTo>
                  <a:pt x="262077" y="1054836"/>
                </a:lnTo>
                <a:lnTo>
                  <a:pt x="270725" y="1073696"/>
                </a:lnTo>
                <a:lnTo>
                  <a:pt x="264960" y="1090307"/>
                </a:lnTo>
                <a:lnTo>
                  <a:pt x="248780" y="1105636"/>
                </a:lnTo>
                <a:lnTo>
                  <a:pt x="223837" y="1116888"/>
                </a:lnTo>
                <a:lnTo>
                  <a:pt x="191795" y="1121270"/>
                </a:lnTo>
                <a:lnTo>
                  <a:pt x="154482" y="1117981"/>
                </a:lnTo>
                <a:lnTo>
                  <a:pt x="121793" y="1108278"/>
                </a:lnTo>
                <a:lnTo>
                  <a:pt x="94691" y="1092390"/>
                </a:lnTo>
                <a:lnTo>
                  <a:pt x="74180" y="1070546"/>
                </a:lnTo>
                <a:lnTo>
                  <a:pt x="76" y="1127696"/>
                </a:lnTo>
                <a:lnTo>
                  <a:pt x="32727" y="1156614"/>
                </a:lnTo>
                <a:lnTo>
                  <a:pt x="76415" y="1180172"/>
                </a:lnTo>
                <a:lnTo>
                  <a:pt x="131267" y="1196022"/>
                </a:lnTo>
                <a:lnTo>
                  <a:pt x="197459" y="1201826"/>
                </a:lnTo>
                <a:lnTo>
                  <a:pt x="243306" y="1198079"/>
                </a:lnTo>
                <a:lnTo>
                  <a:pt x="285953" y="1186688"/>
                </a:lnTo>
                <a:lnTo>
                  <a:pt x="323100" y="1167371"/>
                </a:lnTo>
                <a:lnTo>
                  <a:pt x="352475" y="1139863"/>
                </a:lnTo>
                <a:lnTo>
                  <a:pt x="371767" y="1103909"/>
                </a:lnTo>
                <a:lnTo>
                  <a:pt x="378714" y="1059243"/>
                </a:lnTo>
                <a:close/>
              </a:path>
              <a:path w="2306954" h="1202055">
                <a:moveTo>
                  <a:pt x="818273" y="641781"/>
                </a:moveTo>
                <a:lnTo>
                  <a:pt x="813498" y="633209"/>
                </a:lnTo>
                <a:lnTo>
                  <a:pt x="808520" y="619899"/>
                </a:lnTo>
                <a:lnTo>
                  <a:pt x="805446" y="604647"/>
                </a:lnTo>
                <a:lnTo>
                  <a:pt x="804583" y="600405"/>
                </a:lnTo>
                <a:lnTo>
                  <a:pt x="802995" y="573278"/>
                </a:lnTo>
                <a:lnTo>
                  <a:pt x="802995" y="570865"/>
                </a:lnTo>
                <a:lnTo>
                  <a:pt x="802995" y="437921"/>
                </a:lnTo>
                <a:lnTo>
                  <a:pt x="802881" y="357365"/>
                </a:lnTo>
                <a:lnTo>
                  <a:pt x="796086" y="308025"/>
                </a:lnTo>
                <a:lnTo>
                  <a:pt x="791933" y="300202"/>
                </a:lnTo>
                <a:lnTo>
                  <a:pt x="776973" y="271983"/>
                </a:lnTo>
                <a:lnTo>
                  <a:pt x="748106" y="247853"/>
                </a:lnTo>
                <a:lnTo>
                  <a:pt x="711923" y="233375"/>
                </a:lnTo>
                <a:lnTo>
                  <a:pt x="670864" y="226326"/>
                </a:lnTo>
                <a:lnTo>
                  <a:pt x="627380" y="224472"/>
                </a:lnTo>
                <a:lnTo>
                  <a:pt x="574954" y="229108"/>
                </a:lnTo>
                <a:lnTo>
                  <a:pt x="527519" y="243662"/>
                </a:lnTo>
                <a:lnTo>
                  <a:pt x="488911" y="269214"/>
                </a:lnTo>
                <a:lnTo>
                  <a:pt x="462940" y="306768"/>
                </a:lnTo>
                <a:lnTo>
                  <a:pt x="453428" y="357365"/>
                </a:lnTo>
                <a:lnTo>
                  <a:pt x="551649" y="361442"/>
                </a:lnTo>
                <a:lnTo>
                  <a:pt x="555434" y="333159"/>
                </a:lnTo>
                <a:lnTo>
                  <a:pt x="568071" y="314185"/>
                </a:lnTo>
                <a:lnTo>
                  <a:pt x="591426" y="303542"/>
                </a:lnTo>
                <a:lnTo>
                  <a:pt x="627380" y="300202"/>
                </a:lnTo>
                <a:lnTo>
                  <a:pt x="657479" y="302602"/>
                </a:lnTo>
                <a:lnTo>
                  <a:pt x="682066" y="310870"/>
                </a:lnTo>
                <a:lnTo>
                  <a:pt x="698652" y="326707"/>
                </a:lnTo>
                <a:lnTo>
                  <a:pt x="704735" y="351739"/>
                </a:lnTo>
                <a:lnTo>
                  <a:pt x="704735" y="363829"/>
                </a:lnTo>
                <a:lnTo>
                  <a:pt x="704735" y="437921"/>
                </a:lnTo>
                <a:lnTo>
                  <a:pt x="704723" y="495985"/>
                </a:lnTo>
                <a:lnTo>
                  <a:pt x="669582" y="553034"/>
                </a:lnTo>
                <a:lnTo>
                  <a:pt x="599973" y="570865"/>
                </a:lnTo>
                <a:lnTo>
                  <a:pt x="575094" y="567245"/>
                </a:lnTo>
                <a:lnTo>
                  <a:pt x="554888" y="556958"/>
                </a:lnTo>
                <a:lnTo>
                  <a:pt x="541324" y="540943"/>
                </a:lnTo>
                <a:lnTo>
                  <a:pt x="536371" y="520077"/>
                </a:lnTo>
                <a:lnTo>
                  <a:pt x="541731" y="495985"/>
                </a:lnTo>
                <a:lnTo>
                  <a:pt x="556310" y="480123"/>
                </a:lnTo>
                <a:lnTo>
                  <a:pt x="577824" y="470128"/>
                </a:lnTo>
                <a:lnTo>
                  <a:pt x="604024" y="463664"/>
                </a:lnTo>
                <a:lnTo>
                  <a:pt x="670979" y="449681"/>
                </a:lnTo>
                <a:lnTo>
                  <a:pt x="683183" y="446366"/>
                </a:lnTo>
                <a:lnTo>
                  <a:pt x="694486" y="442442"/>
                </a:lnTo>
                <a:lnTo>
                  <a:pt x="704735" y="437921"/>
                </a:lnTo>
                <a:lnTo>
                  <a:pt x="704735" y="363829"/>
                </a:lnTo>
                <a:lnTo>
                  <a:pt x="682548" y="370319"/>
                </a:lnTo>
                <a:lnTo>
                  <a:pt x="655472" y="376516"/>
                </a:lnTo>
                <a:lnTo>
                  <a:pt x="557301" y="396036"/>
                </a:lnTo>
                <a:lnTo>
                  <a:pt x="512432" y="409803"/>
                </a:lnTo>
                <a:lnTo>
                  <a:pt x="472630" y="434289"/>
                </a:lnTo>
                <a:lnTo>
                  <a:pt x="444169" y="471462"/>
                </a:lnTo>
                <a:lnTo>
                  <a:pt x="433285" y="523290"/>
                </a:lnTo>
                <a:lnTo>
                  <a:pt x="440270" y="566953"/>
                </a:lnTo>
                <a:lnTo>
                  <a:pt x="459778" y="602526"/>
                </a:lnTo>
                <a:lnTo>
                  <a:pt x="489661" y="629081"/>
                </a:lnTo>
                <a:lnTo>
                  <a:pt x="527723" y="645693"/>
                </a:lnTo>
                <a:lnTo>
                  <a:pt x="571830" y="651433"/>
                </a:lnTo>
                <a:lnTo>
                  <a:pt x="608672" y="648436"/>
                </a:lnTo>
                <a:lnTo>
                  <a:pt x="643102" y="639533"/>
                </a:lnTo>
                <a:lnTo>
                  <a:pt x="675132" y="624890"/>
                </a:lnTo>
                <a:lnTo>
                  <a:pt x="704735" y="604647"/>
                </a:lnTo>
                <a:lnTo>
                  <a:pt x="705332" y="613524"/>
                </a:lnTo>
                <a:lnTo>
                  <a:pt x="707148" y="623519"/>
                </a:lnTo>
                <a:lnTo>
                  <a:pt x="710158" y="633361"/>
                </a:lnTo>
                <a:lnTo>
                  <a:pt x="714387" y="641781"/>
                </a:lnTo>
                <a:lnTo>
                  <a:pt x="818273" y="641781"/>
                </a:lnTo>
                <a:close/>
              </a:path>
              <a:path w="2306954" h="1202055">
                <a:moveTo>
                  <a:pt x="820077" y="1190713"/>
                </a:moveTo>
                <a:lnTo>
                  <a:pt x="807237" y="1153579"/>
                </a:lnTo>
                <a:lnTo>
                  <a:pt x="804799" y="1122159"/>
                </a:lnTo>
                <a:lnTo>
                  <a:pt x="804799" y="1119784"/>
                </a:lnTo>
                <a:lnTo>
                  <a:pt x="804799" y="986878"/>
                </a:lnTo>
                <a:lnTo>
                  <a:pt x="804672" y="906284"/>
                </a:lnTo>
                <a:lnTo>
                  <a:pt x="797877" y="856932"/>
                </a:lnTo>
                <a:lnTo>
                  <a:pt x="778776" y="820877"/>
                </a:lnTo>
                <a:lnTo>
                  <a:pt x="713727" y="782256"/>
                </a:lnTo>
                <a:lnTo>
                  <a:pt x="672668" y="775208"/>
                </a:lnTo>
                <a:lnTo>
                  <a:pt x="629196" y="773353"/>
                </a:lnTo>
                <a:lnTo>
                  <a:pt x="576757" y="777989"/>
                </a:lnTo>
                <a:lnTo>
                  <a:pt x="529323" y="792556"/>
                </a:lnTo>
                <a:lnTo>
                  <a:pt x="490715" y="818108"/>
                </a:lnTo>
                <a:lnTo>
                  <a:pt x="464743" y="855675"/>
                </a:lnTo>
                <a:lnTo>
                  <a:pt x="455244" y="906284"/>
                </a:lnTo>
                <a:lnTo>
                  <a:pt x="553453" y="910361"/>
                </a:lnTo>
                <a:lnTo>
                  <a:pt x="557237" y="882091"/>
                </a:lnTo>
                <a:lnTo>
                  <a:pt x="569874" y="863117"/>
                </a:lnTo>
                <a:lnTo>
                  <a:pt x="593229" y="852462"/>
                </a:lnTo>
                <a:lnTo>
                  <a:pt x="629196" y="849134"/>
                </a:lnTo>
                <a:lnTo>
                  <a:pt x="659269" y="851535"/>
                </a:lnTo>
                <a:lnTo>
                  <a:pt x="683856" y="859815"/>
                </a:lnTo>
                <a:lnTo>
                  <a:pt x="700430" y="875652"/>
                </a:lnTo>
                <a:lnTo>
                  <a:pt x="706526" y="900696"/>
                </a:lnTo>
                <a:lnTo>
                  <a:pt x="706526" y="912774"/>
                </a:lnTo>
                <a:lnTo>
                  <a:pt x="706526" y="986878"/>
                </a:lnTo>
                <a:lnTo>
                  <a:pt x="706488" y="1044892"/>
                </a:lnTo>
                <a:lnTo>
                  <a:pt x="671372" y="1101979"/>
                </a:lnTo>
                <a:lnTo>
                  <a:pt x="601827" y="1119784"/>
                </a:lnTo>
                <a:lnTo>
                  <a:pt x="576922" y="1116164"/>
                </a:lnTo>
                <a:lnTo>
                  <a:pt x="556704" y="1105877"/>
                </a:lnTo>
                <a:lnTo>
                  <a:pt x="543128" y="1089850"/>
                </a:lnTo>
                <a:lnTo>
                  <a:pt x="538175" y="1068946"/>
                </a:lnTo>
                <a:lnTo>
                  <a:pt x="543534" y="1044892"/>
                </a:lnTo>
                <a:lnTo>
                  <a:pt x="558114" y="1029042"/>
                </a:lnTo>
                <a:lnTo>
                  <a:pt x="579640" y="1019060"/>
                </a:lnTo>
                <a:lnTo>
                  <a:pt x="605840" y="1012647"/>
                </a:lnTo>
                <a:lnTo>
                  <a:pt x="672757" y="998626"/>
                </a:lnTo>
                <a:lnTo>
                  <a:pt x="684987" y="995299"/>
                </a:lnTo>
                <a:lnTo>
                  <a:pt x="696290" y="991400"/>
                </a:lnTo>
                <a:lnTo>
                  <a:pt x="706526" y="986878"/>
                </a:lnTo>
                <a:lnTo>
                  <a:pt x="706526" y="912774"/>
                </a:lnTo>
                <a:lnTo>
                  <a:pt x="684352" y="919264"/>
                </a:lnTo>
                <a:lnTo>
                  <a:pt x="657275" y="925436"/>
                </a:lnTo>
                <a:lnTo>
                  <a:pt x="559104" y="944943"/>
                </a:lnTo>
                <a:lnTo>
                  <a:pt x="514248" y="958710"/>
                </a:lnTo>
                <a:lnTo>
                  <a:pt x="474433" y="983221"/>
                </a:lnTo>
                <a:lnTo>
                  <a:pt x="445960" y="1020406"/>
                </a:lnTo>
                <a:lnTo>
                  <a:pt x="435076" y="1072235"/>
                </a:lnTo>
                <a:lnTo>
                  <a:pt x="442061" y="1115898"/>
                </a:lnTo>
                <a:lnTo>
                  <a:pt x="461568" y="1151445"/>
                </a:lnTo>
                <a:lnTo>
                  <a:pt x="491451" y="1177988"/>
                </a:lnTo>
                <a:lnTo>
                  <a:pt x="529526" y="1194587"/>
                </a:lnTo>
                <a:lnTo>
                  <a:pt x="573633" y="1200315"/>
                </a:lnTo>
                <a:lnTo>
                  <a:pt x="610463" y="1197330"/>
                </a:lnTo>
                <a:lnTo>
                  <a:pt x="644893" y="1188440"/>
                </a:lnTo>
                <a:lnTo>
                  <a:pt x="676922" y="1173810"/>
                </a:lnTo>
                <a:lnTo>
                  <a:pt x="706526" y="1153579"/>
                </a:lnTo>
                <a:lnTo>
                  <a:pt x="707123" y="1162456"/>
                </a:lnTo>
                <a:lnTo>
                  <a:pt x="708939" y="1172451"/>
                </a:lnTo>
                <a:lnTo>
                  <a:pt x="711962" y="1182306"/>
                </a:lnTo>
                <a:lnTo>
                  <a:pt x="716191" y="1190713"/>
                </a:lnTo>
                <a:lnTo>
                  <a:pt x="820077" y="1190713"/>
                </a:lnTo>
                <a:close/>
              </a:path>
              <a:path w="2306954" h="1202055">
                <a:moveTo>
                  <a:pt x="1659890" y="988364"/>
                </a:moveTo>
                <a:lnTo>
                  <a:pt x="1655254" y="938237"/>
                </a:lnTo>
                <a:lnTo>
                  <a:pt x="1641627" y="892848"/>
                </a:lnTo>
                <a:lnTo>
                  <a:pt x="1626006" y="865085"/>
                </a:lnTo>
                <a:lnTo>
                  <a:pt x="1619364" y="853274"/>
                </a:lnTo>
                <a:lnTo>
                  <a:pt x="1588820" y="820610"/>
                </a:lnTo>
                <a:lnTo>
                  <a:pt x="1556753" y="800036"/>
                </a:lnTo>
                <a:lnTo>
                  <a:pt x="1556753" y="988364"/>
                </a:lnTo>
                <a:lnTo>
                  <a:pt x="1550123" y="1034453"/>
                </a:lnTo>
                <a:lnTo>
                  <a:pt x="1530273" y="1073848"/>
                </a:lnTo>
                <a:lnTo>
                  <a:pt x="1497291" y="1101305"/>
                </a:lnTo>
                <a:lnTo>
                  <a:pt x="1451254" y="1111618"/>
                </a:lnTo>
                <a:lnTo>
                  <a:pt x="1405204" y="1101305"/>
                </a:lnTo>
                <a:lnTo>
                  <a:pt x="1372222" y="1073848"/>
                </a:lnTo>
                <a:lnTo>
                  <a:pt x="1352359" y="1034453"/>
                </a:lnTo>
                <a:lnTo>
                  <a:pt x="1345730" y="988364"/>
                </a:lnTo>
                <a:lnTo>
                  <a:pt x="1352359" y="942263"/>
                </a:lnTo>
                <a:lnTo>
                  <a:pt x="1372222" y="902868"/>
                </a:lnTo>
                <a:lnTo>
                  <a:pt x="1405204" y="875398"/>
                </a:lnTo>
                <a:lnTo>
                  <a:pt x="1451254" y="865085"/>
                </a:lnTo>
                <a:lnTo>
                  <a:pt x="1497291" y="875398"/>
                </a:lnTo>
                <a:lnTo>
                  <a:pt x="1530273" y="902868"/>
                </a:lnTo>
                <a:lnTo>
                  <a:pt x="1550123" y="942263"/>
                </a:lnTo>
                <a:lnTo>
                  <a:pt x="1556753" y="988364"/>
                </a:lnTo>
                <a:lnTo>
                  <a:pt x="1556753" y="800036"/>
                </a:lnTo>
                <a:lnTo>
                  <a:pt x="1550377" y="795934"/>
                </a:lnTo>
                <a:lnTo>
                  <a:pt x="1504403" y="780326"/>
                </a:lnTo>
                <a:lnTo>
                  <a:pt x="1451254" y="774877"/>
                </a:lnTo>
                <a:lnTo>
                  <a:pt x="1398092" y="780326"/>
                </a:lnTo>
                <a:lnTo>
                  <a:pt x="1352118" y="795934"/>
                </a:lnTo>
                <a:lnTo>
                  <a:pt x="1313688" y="820610"/>
                </a:lnTo>
                <a:lnTo>
                  <a:pt x="1283157" y="853274"/>
                </a:lnTo>
                <a:lnTo>
                  <a:pt x="1260894" y="892848"/>
                </a:lnTo>
                <a:lnTo>
                  <a:pt x="1247279" y="938237"/>
                </a:lnTo>
                <a:lnTo>
                  <a:pt x="1242656" y="988364"/>
                </a:lnTo>
                <a:lnTo>
                  <a:pt x="1247279" y="1038479"/>
                </a:lnTo>
                <a:lnTo>
                  <a:pt x="1260894" y="1083856"/>
                </a:lnTo>
                <a:lnTo>
                  <a:pt x="1283157" y="1123416"/>
                </a:lnTo>
                <a:lnTo>
                  <a:pt x="1313688" y="1156068"/>
                </a:lnTo>
                <a:lnTo>
                  <a:pt x="1352118" y="1180744"/>
                </a:lnTo>
                <a:lnTo>
                  <a:pt x="1398092" y="1196340"/>
                </a:lnTo>
                <a:lnTo>
                  <a:pt x="1451254" y="1201775"/>
                </a:lnTo>
                <a:lnTo>
                  <a:pt x="1504403" y="1196340"/>
                </a:lnTo>
                <a:lnTo>
                  <a:pt x="1550377" y="1180744"/>
                </a:lnTo>
                <a:lnTo>
                  <a:pt x="1588820" y="1156068"/>
                </a:lnTo>
                <a:lnTo>
                  <a:pt x="1619364" y="1123416"/>
                </a:lnTo>
                <a:lnTo>
                  <a:pt x="1641627" y="1083856"/>
                </a:lnTo>
                <a:lnTo>
                  <a:pt x="1655254" y="1038479"/>
                </a:lnTo>
                <a:lnTo>
                  <a:pt x="1659890" y="988364"/>
                </a:lnTo>
                <a:close/>
              </a:path>
              <a:path w="2306954" h="1202055">
                <a:moveTo>
                  <a:pt x="2012505" y="462749"/>
                </a:moveTo>
                <a:lnTo>
                  <a:pt x="2009673" y="410718"/>
                </a:lnTo>
                <a:lnTo>
                  <a:pt x="2005279" y="387057"/>
                </a:lnTo>
                <a:lnTo>
                  <a:pt x="2001050" y="364248"/>
                </a:lnTo>
                <a:lnTo>
                  <a:pt x="1986457" y="323773"/>
                </a:lnTo>
                <a:lnTo>
                  <a:pt x="1975929" y="306514"/>
                </a:lnTo>
                <a:lnTo>
                  <a:pt x="1965667" y="289687"/>
                </a:lnTo>
                <a:lnTo>
                  <a:pt x="1938502" y="262445"/>
                </a:lnTo>
                <a:lnTo>
                  <a:pt x="1909419" y="245224"/>
                </a:lnTo>
                <a:lnTo>
                  <a:pt x="1909419" y="387057"/>
                </a:lnTo>
                <a:lnTo>
                  <a:pt x="1711274" y="387057"/>
                </a:lnTo>
                <a:lnTo>
                  <a:pt x="1724139" y="356108"/>
                </a:lnTo>
                <a:lnTo>
                  <a:pt x="1746504" y="330466"/>
                </a:lnTo>
                <a:lnTo>
                  <a:pt x="1777631" y="312978"/>
                </a:lnTo>
                <a:lnTo>
                  <a:pt x="1816785" y="306514"/>
                </a:lnTo>
                <a:lnTo>
                  <a:pt x="1859127" y="316039"/>
                </a:lnTo>
                <a:lnTo>
                  <a:pt x="1887867" y="338632"/>
                </a:lnTo>
                <a:lnTo>
                  <a:pt x="1904225" y="365302"/>
                </a:lnTo>
                <a:lnTo>
                  <a:pt x="1909419" y="387057"/>
                </a:lnTo>
                <a:lnTo>
                  <a:pt x="1909419" y="245224"/>
                </a:lnTo>
                <a:lnTo>
                  <a:pt x="1904771" y="242468"/>
                </a:lnTo>
                <a:lnTo>
                  <a:pt x="1864258" y="230162"/>
                </a:lnTo>
                <a:lnTo>
                  <a:pt x="1816785" y="225971"/>
                </a:lnTo>
                <a:lnTo>
                  <a:pt x="1763623" y="231406"/>
                </a:lnTo>
                <a:lnTo>
                  <a:pt x="1717649" y="247002"/>
                </a:lnTo>
                <a:lnTo>
                  <a:pt x="1679206" y="271678"/>
                </a:lnTo>
                <a:lnTo>
                  <a:pt x="1648675" y="304342"/>
                </a:lnTo>
                <a:lnTo>
                  <a:pt x="1626412" y="343916"/>
                </a:lnTo>
                <a:lnTo>
                  <a:pt x="1612798" y="389318"/>
                </a:lnTo>
                <a:lnTo>
                  <a:pt x="1608175" y="439458"/>
                </a:lnTo>
                <a:lnTo>
                  <a:pt x="1613268" y="491934"/>
                </a:lnTo>
                <a:lnTo>
                  <a:pt x="1628292" y="539115"/>
                </a:lnTo>
                <a:lnTo>
                  <a:pt x="1652790" y="579755"/>
                </a:lnTo>
                <a:lnTo>
                  <a:pt x="1686356" y="612597"/>
                </a:lnTo>
                <a:lnTo>
                  <a:pt x="1728558" y="636397"/>
                </a:lnTo>
                <a:lnTo>
                  <a:pt x="1778952" y="649922"/>
                </a:lnTo>
                <a:lnTo>
                  <a:pt x="1866226" y="562610"/>
                </a:lnTo>
                <a:lnTo>
                  <a:pt x="1877936" y="550900"/>
                </a:lnTo>
                <a:lnTo>
                  <a:pt x="1865096" y="555599"/>
                </a:lnTo>
                <a:lnTo>
                  <a:pt x="1850732" y="559308"/>
                </a:lnTo>
                <a:lnTo>
                  <a:pt x="1834680" y="561733"/>
                </a:lnTo>
                <a:lnTo>
                  <a:pt x="1816785" y="562610"/>
                </a:lnTo>
                <a:lnTo>
                  <a:pt x="1778101" y="555498"/>
                </a:lnTo>
                <a:lnTo>
                  <a:pt x="1744700" y="535330"/>
                </a:lnTo>
                <a:lnTo>
                  <a:pt x="1720964" y="503847"/>
                </a:lnTo>
                <a:lnTo>
                  <a:pt x="1711274" y="462749"/>
                </a:lnTo>
                <a:lnTo>
                  <a:pt x="2012505" y="462749"/>
                </a:lnTo>
                <a:close/>
              </a:path>
              <a:path w="2306954" h="1202055">
                <a:moveTo>
                  <a:pt x="2306523" y="1011682"/>
                </a:moveTo>
                <a:lnTo>
                  <a:pt x="2303691" y="959637"/>
                </a:lnTo>
                <a:lnTo>
                  <a:pt x="2295080" y="913168"/>
                </a:lnTo>
                <a:lnTo>
                  <a:pt x="2280488" y="872680"/>
                </a:lnTo>
                <a:lnTo>
                  <a:pt x="2259711" y="838593"/>
                </a:lnTo>
                <a:lnTo>
                  <a:pt x="2232545" y="811352"/>
                </a:lnTo>
                <a:lnTo>
                  <a:pt x="2203437" y="794118"/>
                </a:lnTo>
                <a:lnTo>
                  <a:pt x="2203437" y="935964"/>
                </a:lnTo>
                <a:lnTo>
                  <a:pt x="2005355" y="935964"/>
                </a:lnTo>
                <a:lnTo>
                  <a:pt x="2018195" y="905027"/>
                </a:lnTo>
                <a:lnTo>
                  <a:pt x="2040547" y="879386"/>
                </a:lnTo>
                <a:lnTo>
                  <a:pt x="2071674" y="861910"/>
                </a:lnTo>
                <a:lnTo>
                  <a:pt x="2110803" y="855446"/>
                </a:lnTo>
                <a:lnTo>
                  <a:pt x="2153145" y="864971"/>
                </a:lnTo>
                <a:lnTo>
                  <a:pt x="2181898" y="887552"/>
                </a:lnTo>
                <a:lnTo>
                  <a:pt x="2198255" y="914209"/>
                </a:lnTo>
                <a:lnTo>
                  <a:pt x="2203437" y="935964"/>
                </a:lnTo>
                <a:lnTo>
                  <a:pt x="2203437" y="794118"/>
                </a:lnTo>
                <a:lnTo>
                  <a:pt x="2198814" y="791375"/>
                </a:lnTo>
                <a:lnTo>
                  <a:pt x="2158301" y="779068"/>
                </a:lnTo>
                <a:lnTo>
                  <a:pt x="2110803" y="774877"/>
                </a:lnTo>
                <a:lnTo>
                  <a:pt x="2057679" y="780313"/>
                </a:lnTo>
                <a:lnTo>
                  <a:pt x="2011705" y="795921"/>
                </a:lnTo>
                <a:lnTo>
                  <a:pt x="1973262" y="820597"/>
                </a:lnTo>
                <a:lnTo>
                  <a:pt x="1942719" y="853274"/>
                </a:lnTo>
                <a:lnTo>
                  <a:pt x="1920455" y="892848"/>
                </a:lnTo>
                <a:lnTo>
                  <a:pt x="1906816" y="938237"/>
                </a:lnTo>
                <a:lnTo>
                  <a:pt x="1902193" y="988377"/>
                </a:lnTo>
                <a:lnTo>
                  <a:pt x="1907298" y="1040866"/>
                </a:lnTo>
                <a:lnTo>
                  <a:pt x="1922322" y="1088034"/>
                </a:lnTo>
                <a:lnTo>
                  <a:pt x="1946846" y="1128649"/>
                </a:lnTo>
                <a:lnTo>
                  <a:pt x="1980412" y="1161478"/>
                </a:lnTo>
                <a:lnTo>
                  <a:pt x="2022614" y="1185265"/>
                </a:lnTo>
                <a:lnTo>
                  <a:pt x="2072995" y="1198791"/>
                </a:lnTo>
                <a:lnTo>
                  <a:pt x="2160219" y="1111631"/>
                </a:lnTo>
                <a:lnTo>
                  <a:pt x="2172017" y="1099845"/>
                </a:lnTo>
                <a:lnTo>
                  <a:pt x="2159165" y="1104544"/>
                </a:lnTo>
                <a:lnTo>
                  <a:pt x="2144801" y="1108278"/>
                </a:lnTo>
                <a:lnTo>
                  <a:pt x="2128736" y="1110742"/>
                </a:lnTo>
                <a:lnTo>
                  <a:pt x="2110803" y="1111631"/>
                </a:lnTo>
                <a:lnTo>
                  <a:pt x="2072144" y="1104519"/>
                </a:lnTo>
                <a:lnTo>
                  <a:pt x="2038756" y="1084338"/>
                </a:lnTo>
                <a:lnTo>
                  <a:pt x="2015020" y="1052817"/>
                </a:lnTo>
                <a:lnTo>
                  <a:pt x="2005355" y="1011682"/>
                </a:lnTo>
                <a:lnTo>
                  <a:pt x="2306523" y="1011682"/>
                </a:lnTo>
                <a:close/>
              </a:path>
            </a:pathLst>
          </a:custGeom>
          <a:solidFill>
            <a:srgbClr val="FFFFFF"/>
          </a:solidFill>
        </p:spPr>
        <p:txBody>
          <a:bodyPr wrap="square" lIns="0" tIns="0" rIns="0" bIns="0" rtlCol="0"/>
          <a:lstStyle/>
          <a:p>
            <a:endParaRPr/>
          </a:p>
        </p:txBody>
      </p:sp>
      <p:pic>
        <p:nvPicPr>
          <p:cNvPr id="20" name="bg object 20"/>
          <p:cNvPicPr/>
          <p:nvPr/>
        </p:nvPicPr>
        <p:blipFill>
          <a:blip r:embed="rId3" cstate="print"/>
          <a:stretch>
            <a:fillRect/>
          </a:stretch>
        </p:blipFill>
        <p:spPr>
          <a:xfrm>
            <a:off x="1401254" y="2417639"/>
            <a:ext cx="2234453" cy="326952"/>
          </a:xfrm>
          <a:prstGeom prst="rect">
            <a:avLst/>
          </a:prstGeom>
        </p:spPr>
      </p:pic>
      <p:sp>
        <p:nvSpPr>
          <p:cNvPr id="21" name="bg object 21"/>
          <p:cNvSpPr/>
          <p:nvPr/>
        </p:nvSpPr>
        <p:spPr>
          <a:xfrm>
            <a:off x="985685" y="1104556"/>
            <a:ext cx="1829435" cy="1579245"/>
          </a:xfrm>
          <a:custGeom>
            <a:avLst/>
            <a:gdLst/>
            <a:ahLst/>
            <a:cxnLst/>
            <a:rect l="l" t="t" r="r" b="b"/>
            <a:pathLst>
              <a:path w="1829435" h="1579245">
                <a:moveTo>
                  <a:pt x="45529" y="1313091"/>
                </a:moveTo>
                <a:lnTo>
                  <a:pt x="0" y="1313091"/>
                </a:lnTo>
                <a:lnTo>
                  <a:pt x="0" y="1578711"/>
                </a:lnTo>
                <a:lnTo>
                  <a:pt x="45529" y="1578711"/>
                </a:lnTo>
                <a:lnTo>
                  <a:pt x="45529" y="1313091"/>
                </a:lnTo>
                <a:close/>
              </a:path>
              <a:path w="1829435" h="1579245">
                <a:moveTo>
                  <a:pt x="1219365" y="751865"/>
                </a:moveTo>
                <a:lnTo>
                  <a:pt x="1115415" y="751865"/>
                </a:lnTo>
                <a:lnTo>
                  <a:pt x="1034046" y="1033830"/>
                </a:lnTo>
                <a:lnTo>
                  <a:pt x="1032433" y="1033830"/>
                </a:lnTo>
                <a:lnTo>
                  <a:pt x="951090" y="751865"/>
                </a:lnTo>
                <a:lnTo>
                  <a:pt x="847153" y="751865"/>
                </a:lnTo>
                <a:lnTo>
                  <a:pt x="981697" y="1159471"/>
                </a:lnTo>
                <a:lnTo>
                  <a:pt x="1084783" y="1159471"/>
                </a:lnTo>
                <a:lnTo>
                  <a:pt x="1219365" y="751865"/>
                </a:lnTo>
                <a:close/>
              </a:path>
              <a:path w="1829435" h="1579245">
                <a:moveTo>
                  <a:pt x="1260411" y="202984"/>
                </a:moveTo>
                <a:lnTo>
                  <a:pt x="1162113" y="202984"/>
                </a:lnTo>
                <a:lnTo>
                  <a:pt x="1162113" y="422084"/>
                </a:lnTo>
                <a:lnTo>
                  <a:pt x="1157427" y="458927"/>
                </a:lnTo>
                <a:lnTo>
                  <a:pt x="1141577" y="492086"/>
                </a:lnTo>
                <a:lnTo>
                  <a:pt x="1111846" y="516026"/>
                </a:lnTo>
                <a:lnTo>
                  <a:pt x="1065504" y="525233"/>
                </a:lnTo>
                <a:lnTo>
                  <a:pt x="1033106" y="520573"/>
                </a:lnTo>
                <a:lnTo>
                  <a:pt x="1010526" y="506095"/>
                </a:lnTo>
                <a:lnTo>
                  <a:pt x="997305" y="481037"/>
                </a:lnTo>
                <a:lnTo>
                  <a:pt x="993000" y="444639"/>
                </a:lnTo>
                <a:lnTo>
                  <a:pt x="993000" y="202984"/>
                </a:lnTo>
                <a:lnTo>
                  <a:pt x="894740" y="202984"/>
                </a:lnTo>
                <a:lnTo>
                  <a:pt x="894740" y="472808"/>
                </a:lnTo>
                <a:lnTo>
                  <a:pt x="903592" y="533615"/>
                </a:lnTo>
                <a:lnTo>
                  <a:pt x="927252" y="575868"/>
                </a:lnTo>
                <a:lnTo>
                  <a:pt x="961377" y="602449"/>
                </a:lnTo>
                <a:lnTo>
                  <a:pt x="1001661" y="616280"/>
                </a:lnTo>
                <a:lnTo>
                  <a:pt x="1043736" y="620242"/>
                </a:lnTo>
                <a:lnTo>
                  <a:pt x="1082370" y="616394"/>
                </a:lnTo>
                <a:lnTo>
                  <a:pt x="1114818" y="605828"/>
                </a:lnTo>
                <a:lnTo>
                  <a:pt x="1140917" y="589953"/>
                </a:lnTo>
                <a:lnTo>
                  <a:pt x="1160538" y="570230"/>
                </a:lnTo>
                <a:lnTo>
                  <a:pt x="1162113" y="570230"/>
                </a:lnTo>
                <a:lnTo>
                  <a:pt x="1162113" y="610590"/>
                </a:lnTo>
                <a:lnTo>
                  <a:pt x="1260411" y="610590"/>
                </a:lnTo>
                <a:lnTo>
                  <a:pt x="1260411" y="202984"/>
                </a:lnTo>
                <a:close/>
              </a:path>
              <a:path w="1829435" h="1579245">
                <a:moveTo>
                  <a:pt x="1581619" y="212153"/>
                </a:moveTo>
                <a:lnTo>
                  <a:pt x="1493875" y="212153"/>
                </a:lnTo>
                <a:lnTo>
                  <a:pt x="1493875" y="0"/>
                </a:lnTo>
                <a:lnTo>
                  <a:pt x="1395552" y="98298"/>
                </a:lnTo>
                <a:lnTo>
                  <a:pt x="1395552" y="212153"/>
                </a:lnTo>
                <a:lnTo>
                  <a:pt x="1335976" y="212153"/>
                </a:lnTo>
                <a:lnTo>
                  <a:pt x="1335976" y="283019"/>
                </a:lnTo>
                <a:lnTo>
                  <a:pt x="1395552" y="283019"/>
                </a:lnTo>
                <a:lnTo>
                  <a:pt x="1395552" y="526313"/>
                </a:lnTo>
                <a:lnTo>
                  <a:pt x="1397673" y="553491"/>
                </a:lnTo>
                <a:lnTo>
                  <a:pt x="1404429" y="576656"/>
                </a:lnTo>
                <a:lnTo>
                  <a:pt x="1416418" y="595541"/>
                </a:lnTo>
                <a:lnTo>
                  <a:pt x="1434223" y="609930"/>
                </a:lnTo>
                <a:lnTo>
                  <a:pt x="1510639" y="533463"/>
                </a:lnTo>
                <a:lnTo>
                  <a:pt x="1502270" y="526415"/>
                </a:lnTo>
                <a:lnTo>
                  <a:pt x="1497139" y="516661"/>
                </a:lnTo>
                <a:lnTo>
                  <a:pt x="1494574" y="504228"/>
                </a:lnTo>
                <a:lnTo>
                  <a:pt x="1493875" y="489178"/>
                </a:lnTo>
                <a:lnTo>
                  <a:pt x="1493875" y="283019"/>
                </a:lnTo>
                <a:lnTo>
                  <a:pt x="1581619" y="283019"/>
                </a:lnTo>
                <a:lnTo>
                  <a:pt x="1581619" y="212153"/>
                </a:lnTo>
                <a:close/>
              </a:path>
              <a:path w="1829435" h="1579245">
                <a:moveTo>
                  <a:pt x="1828952" y="868121"/>
                </a:moveTo>
                <a:lnTo>
                  <a:pt x="1730679" y="868121"/>
                </a:lnTo>
                <a:lnTo>
                  <a:pt x="1730679" y="1182458"/>
                </a:lnTo>
                <a:lnTo>
                  <a:pt x="1828952" y="1084173"/>
                </a:lnTo>
                <a:lnTo>
                  <a:pt x="1828952" y="868121"/>
                </a:lnTo>
                <a:close/>
              </a:path>
            </a:pathLst>
          </a:custGeom>
          <a:solidFill>
            <a:srgbClr val="FFFFFF"/>
          </a:solidFill>
        </p:spPr>
        <p:txBody>
          <a:bodyPr wrap="square" lIns="0" tIns="0" rIns="0" bIns="0" rtlCol="0"/>
          <a:lstStyle/>
          <a:p>
            <a:endParaRPr/>
          </a:p>
        </p:txBody>
      </p:sp>
      <p:pic>
        <p:nvPicPr>
          <p:cNvPr id="22" name="bg object 22"/>
          <p:cNvPicPr/>
          <p:nvPr/>
        </p:nvPicPr>
        <p:blipFill>
          <a:blip r:embed="rId2" cstate="print"/>
          <a:stretch>
            <a:fillRect/>
          </a:stretch>
        </p:blipFill>
        <p:spPr>
          <a:xfrm>
            <a:off x="1070008" y="2489515"/>
            <a:ext cx="188480" cy="199415"/>
          </a:xfrm>
          <a:prstGeom prst="rect">
            <a:avLst/>
          </a:prstGeom>
        </p:spPr>
      </p:pic>
      <p:sp>
        <p:nvSpPr>
          <p:cNvPr id="23" name="bg object 23"/>
          <p:cNvSpPr/>
          <p:nvPr/>
        </p:nvSpPr>
        <p:spPr>
          <a:xfrm>
            <a:off x="3132340" y="900417"/>
            <a:ext cx="499745" cy="499745"/>
          </a:xfrm>
          <a:custGeom>
            <a:avLst/>
            <a:gdLst/>
            <a:ahLst/>
            <a:cxnLst/>
            <a:rect l="l" t="t" r="r" b="b"/>
            <a:pathLst>
              <a:path w="499745" h="499744">
                <a:moveTo>
                  <a:pt x="499262" y="318795"/>
                </a:moveTo>
                <a:lnTo>
                  <a:pt x="0" y="318795"/>
                </a:lnTo>
                <a:lnTo>
                  <a:pt x="0" y="499249"/>
                </a:lnTo>
                <a:lnTo>
                  <a:pt x="499262" y="499249"/>
                </a:lnTo>
                <a:lnTo>
                  <a:pt x="499262" y="318795"/>
                </a:lnTo>
                <a:close/>
              </a:path>
              <a:path w="499745" h="499744">
                <a:moveTo>
                  <a:pt x="499262" y="0"/>
                </a:moveTo>
                <a:lnTo>
                  <a:pt x="0" y="0"/>
                </a:lnTo>
                <a:lnTo>
                  <a:pt x="0" y="180365"/>
                </a:lnTo>
                <a:lnTo>
                  <a:pt x="499262" y="180365"/>
                </a:lnTo>
                <a:lnTo>
                  <a:pt x="499262" y="0"/>
                </a:lnTo>
                <a:close/>
              </a:path>
            </a:pathLst>
          </a:custGeom>
          <a:solidFill>
            <a:srgbClr val="ED1C24"/>
          </a:solidFill>
        </p:spPr>
        <p:txBody>
          <a:bodyPr wrap="square" lIns="0" tIns="0" rIns="0" bIns="0" rtlCol="0"/>
          <a:lstStyle/>
          <a:p>
            <a:endParaRPr/>
          </a:p>
        </p:txBody>
      </p:sp>
      <p:sp>
        <p:nvSpPr>
          <p:cNvPr id="24" name="bg object 24"/>
          <p:cNvSpPr/>
          <p:nvPr/>
        </p:nvSpPr>
        <p:spPr>
          <a:xfrm>
            <a:off x="3131515" y="898359"/>
            <a:ext cx="502920" cy="502920"/>
          </a:xfrm>
          <a:custGeom>
            <a:avLst/>
            <a:gdLst/>
            <a:ahLst/>
            <a:cxnLst/>
            <a:rect l="l" t="t" r="r" b="b"/>
            <a:pathLst>
              <a:path w="502920" h="502919">
                <a:moveTo>
                  <a:pt x="502907" y="0"/>
                </a:moveTo>
                <a:lnTo>
                  <a:pt x="496836" y="0"/>
                </a:lnTo>
                <a:lnTo>
                  <a:pt x="496836" y="6350"/>
                </a:lnTo>
                <a:lnTo>
                  <a:pt x="496836" y="496570"/>
                </a:lnTo>
                <a:lnTo>
                  <a:pt x="320509" y="496570"/>
                </a:lnTo>
                <a:lnTo>
                  <a:pt x="320509" y="320852"/>
                </a:lnTo>
                <a:lnTo>
                  <a:pt x="496785" y="320852"/>
                </a:lnTo>
                <a:lnTo>
                  <a:pt x="496785" y="182422"/>
                </a:lnTo>
                <a:lnTo>
                  <a:pt x="320509" y="182422"/>
                </a:lnTo>
                <a:lnTo>
                  <a:pt x="320509" y="6350"/>
                </a:lnTo>
                <a:lnTo>
                  <a:pt x="496836" y="6350"/>
                </a:lnTo>
                <a:lnTo>
                  <a:pt x="496836" y="0"/>
                </a:lnTo>
                <a:lnTo>
                  <a:pt x="181635" y="0"/>
                </a:lnTo>
                <a:lnTo>
                  <a:pt x="181635" y="6350"/>
                </a:lnTo>
                <a:lnTo>
                  <a:pt x="181635" y="182422"/>
                </a:lnTo>
                <a:lnTo>
                  <a:pt x="181635" y="320852"/>
                </a:lnTo>
                <a:lnTo>
                  <a:pt x="181635" y="496570"/>
                </a:lnTo>
                <a:lnTo>
                  <a:pt x="6070" y="496570"/>
                </a:lnTo>
                <a:lnTo>
                  <a:pt x="6070" y="320852"/>
                </a:lnTo>
                <a:lnTo>
                  <a:pt x="181635" y="320852"/>
                </a:lnTo>
                <a:lnTo>
                  <a:pt x="181635" y="182422"/>
                </a:lnTo>
                <a:lnTo>
                  <a:pt x="6070" y="182422"/>
                </a:lnTo>
                <a:lnTo>
                  <a:pt x="6070" y="6350"/>
                </a:lnTo>
                <a:lnTo>
                  <a:pt x="181635" y="6350"/>
                </a:lnTo>
                <a:lnTo>
                  <a:pt x="181635" y="0"/>
                </a:lnTo>
                <a:lnTo>
                  <a:pt x="0" y="0"/>
                </a:lnTo>
                <a:lnTo>
                  <a:pt x="0" y="6350"/>
                </a:lnTo>
                <a:lnTo>
                  <a:pt x="0" y="496570"/>
                </a:lnTo>
                <a:lnTo>
                  <a:pt x="0" y="502920"/>
                </a:lnTo>
                <a:lnTo>
                  <a:pt x="502907" y="502920"/>
                </a:lnTo>
                <a:lnTo>
                  <a:pt x="502907" y="497052"/>
                </a:lnTo>
                <a:lnTo>
                  <a:pt x="502907" y="496570"/>
                </a:lnTo>
                <a:lnTo>
                  <a:pt x="502907" y="6350"/>
                </a:lnTo>
                <a:lnTo>
                  <a:pt x="502907" y="0"/>
                </a:lnTo>
                <a:close/>
              </a:path>
            </a:pathLst>
          </a:custGeom>
          <a:solidFill>
            <a:srgbClr val="FFFFFF"/>
          </a:solidFill>
        </p:spPr>
        <p:txBody>
          <a:bodyPr wrap="square" lIns="0" tIns="0" rIns="0" bIns="0" rtlCol="0"/>
          <a:lstStyle/>
          <a:p>
            <a:endParaRPr/>
          </a:p>
        </p:txBody>
      </p:sp>
      <p:sp>
        <p:nvSpPr>
          <p:cNvPr id="2" name="Holder 2"/>
          <p:cNvSpPr>
            <a:spLocks noGrp="1"/>
          </p:cNvSpPr>
          <p:nvPr>
            <p:ph type="ftr" sz="quarter" idx="5"/>
          </p:nvPr>
        </p:nvSpPr>
        <p:spPr/>
        <p:txBody>
          <a:bodyPr lIns="0" tIns="0" rIns="0" bIns="0"/>
          <a:lstStyle>
            <a:lvl1pPr algn="ctr">
              <a:defRPr>
                <a:solidFill>
                  <a:schemeClr val="tx1">
                    <a:tint val="75000"/>
                  </a:schemeClr>
                </a:solidFill>
              </a:defRPr>
            </a:lvl1pPr>
          </a:lstStyle>
          <a:p>
            <a:endParaRPr/>
          </a:p>
        </p:txBody>
      </p:sp>
      <p:sp>
        <p:nvSpPr>
          <p:cNvPr id="3" name="Holder 3"/>
          <p:cNvSpPr>
            <a:spLocks noGrp="1"/>
          </p:cNvSpPr>
          <p:nvPr>
            <p:ph type="dt" sz="half" idx="6"/>
          </p:nvPr>
        </p:nvSpPr>
        <p:spPr/>
        <p:txBody>
          <a:bodyPr lIns="0" tIns="0" rIns="0" bIns="0"/>
          <a:lstStyle>
            <a:lvl1pPr algn="l">
              <a:defRPr>
                <a:solidFill>
                  <a:schemeClr val="tx1">
                    <a:tint val="75000"/>
                  </a:schemeClr>
                </a:solidFill>
              </a:defRPr>
            </a:lvl1pPr>
          </a:lstStyle>
          <a:p>
            <a:fld id="{1D8BD707-D9CF-40AE-B4C6-C98DA3205C09}" type="datetimeFigureOut">
              <a:rPr lang="en-US"/>
              <a:t>4/15/2026</a:t>
            </a:fld>
            <a:endParaRPr lang="en-US"/>
          </a:p>
        </p:txBody>
      </p:sp>
      <p:sp>
        <p:nvSpPr>
          <p:cNvPr id="4" name="Holder 4"/>
          <p:cNvSpPr>
            <a:spLocks noGrp="1"/>
          </p:cNvSpPr>
          <p:nvPr>
            <p:ph type="sldNum" sz="quarter" idx="7"/>
          </p:nvPr>
        </p:nvSpPr>
        <p:spPr/>
        <p:txBody>
          <a:bodyPr lIns="0" tIns="0" rIns="0" bIns="0"/>
          <a:lstStyle>
            <a:lvl1pPr algn="r">
              <a:defRPr>
                <a:solidFill>
                  <a:schemeClr val="tx1">
                    <a:tint val="75000"/>
                  </a:schemeClr>
                </a:solidFill>
              </a:defRPr>
            </a:lvl1pPr>
          </a:lstStyle>
          <a:p>
            <a:fld id="{B6F15528-21DE-4FAA-801E-634DDDAF4B2B}" type="slidenum">
              <a:t>‹N°›</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3" Type="http://schemas.openxmlformats.org/officeDocument/2006/relationships/slideLayout" Target="../slideLayouts/slideLayout3.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theme" Target="../theme/theme1.xml"/><Relationship Id="rId5" Type="http://schemas.openxmlformats.org/officeDocument/2006/relationships/slideLayout" Target="../slideLayouts/slideLayout5.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2" name="Holder 2"/>
          <p:cNvSpPr>
            <a:spLocks noGrp="1"/>
          </p:cNvSpPr>
          <p:nvPr>
            <p:ph type="title"/>
          </p:nvPr>
        </p:nvSpPr>
        <p:spPr>
          <a:xfrm>
            <a:off x="1449645" y="5184100"/>
            <a:ext cx="10994509" cy="1557020"/>
          </a:xfrm>
          <a:prstGeom prst="rect">
            <a:avLst/>
          </a:prstGeom>
        </p:spPr>
        <p:txBody>
          <a:bodyPr wrap="square" lIns="0" tIns="0" rIns="0" bIns="0">
            <a:spAutoFit/>
          </a:bodyPr>
          <a:lstStyle>
            <a:lvl1pPr>
              <a:defRPr sz="5300" b="1" i="0">
                <a:solidFill>
                  <a:srgbClr val="231F20"/>
                </a:solidFill>
                <a:latin typeface="Montserrat"/>
                <a:cs typeface="Montserrat"/>
              </a:defRPr>
            </a:lvl1pPr>
          </a:lstStyle>
          <a:p>
            <a:endParaRPr/>
          </a:p>
        </p:txBody>
      </p:sp>
      <p:sp>
        <p:nvSpPr>
          <p:cNvPr id="3" name="Holder 3"/>
          <p:cNvSpPr>
            <a:spLocks noGrp="1"/>
          </p:cNvSpPr>
          <p:nvPr>
            <p:ph type="body" idx="1"/>
          </p:nvPr>
        </p:nvSpPr>
        <p:spPr>
          <a:xfrm>
            <a:off x="2262806" y="2740849"/>
            <a:ext cx="9368187" cy="3683000"/>
          </a:xfrm>
          <a:prstGeom prst="rect">
            <a:avLst/>
          </a:prstGeom>
        </p:spPr>
        <p:txBody>
          <a:bodyPr wrap="square" lIns="0" tIns="0" rIns="0" bIns="0">
            <a:spAutoFit/>
          </a:bodyPr>
          <a:lstStyle>
            <a:lvl1pPr>
              <a:defRPr b="0" i="0">
                <a:solidFill>
                  <a:schemeClr val="tx1"/>
                </a:solidFill>
              </a:defRPr>
            </a:lvl1pPr>
          </a:lstStyle>
          <a:p>
            <a:endParaRPr/>
          </a:p>
        </p:txBody>
      </p:sp>
      <p:sp>
        <p:nvSpPr>
          <p:cNvPr id="4" name="Holder 4"/>
          <p:cNvSpPr>
            <a:spLocks noGrp="1"/>
          </p:cNvSpPr>
          <p:nvPr>
            <p:ph type="ftr" sz="quarter" idx="5"/>
          </p:nvPr>
        </p:nvSpPr>
        <p:spPr>
          <a:xfrm>
            <a:off x="4723892" y="7322820"/>
            <a:ext cx="4446016" cy="393700"/>
          </a:xfrm>
          <a:prstGeom prst="rect">
            <a:avLst/>
          </a:prstGeom>
        </p:spPr>
        <p:txBody>
          <a:bodyPr wrap="square" lIns="0" tIns="0" rIns="0" bIns="0">
            <a:spAutoFit/>
          </a:bodyPr>
          <a:lstStyle>
            <a:lvl1pPr algn="ctr">
              <a:defRPr>
                <a:solidFill>
                  <a:schemeClr val="tx1">
                    <a:tint val="75000"/>
                  </a:schemeClr>
                </a:solidFill>
              </a:defRPr>
            </a:lvl1pPr>
          </a:lstStyle>
          <a:p>
            <a:endParaRPr/>
          </a:p>
        </p:txBody>
      </p:sp>
      <p:sp>
        <p:nvSpPr>
          <p:cNvPr id="5" name="Holder 5"/>
          <p:cNvSpPr>
            <a:spLocks noGrp="1"/>
          </p:cNvSpPr>
          <p:nvPr>
            <p:ph type="dt" sz="half" idx="6"/>
          </p:nvPr>
        </p:nvSpPr>
        <p:spPr>
          <a:xfrm>
            <a:off x="694690" y="7322820"/>
            <a:ext cx="3195574" cy="393700"/>
          </a:xfrm>
          <a:prstGeom prst="rect">
            <a:avLst/>
          </a:prstGeom>
        </p:spPr>
        <p:txBody>
          <a:bodyPr wrap="square" lIns="0" tIns="0" rIns="0" bIns="0">
            <a:spAutoFit/>
          </a:bodyPr>
          <a:lstStyle>
            <a:lvl1pPr algn="l">
              <a:defRPr>
                <a:solidFill>
                  <a:schemeClr val="tx1">
                    <a:tint val="75000"/>
                  </a:schemeClr>
                </a:solidFill>
              </a:defRPr>
            </a:lvl1pPr>
          </a:lstStyle>
          <a:p>
            <a:fld id="{1D8BD707-D9CF-40AE-B4C6-C98DA3205C09}" type="datetimeFigureOut">
              <a:rPr lang="en-US"/>
              <a:t>4/15/2026</a:t>
            </a:fld>
            <a:endParaRPr lang="en-US"/>
          </a:p>
        </p:txBody>
      </p:sp>
      <p:sp>
        <p:nvSpPr>
          <p:cNvPr id="6" name="Holder 6"/>
          <p:cNvSpPr>
            <a:spLocks noGrp="1"/>
          </p:cNvSpPr>
          <p:nvPr>
            <p:ph type="sldNum" sz="quarter" idx="7"/>
          </p:nvPr>
        </p:nvSpPr>
        <p:spPr>
          <a:xfrm>
            <a:off x="10003536" y="7322820"/>
            <a:ext cx="3195574" cy="393700"/>
          </a:xfrm>
          <a:prstGeom prst="rect">
            <a:avLst/>
          </a:prstGeom>
        </p:spPr>
        <p:txBody>
          <a:bodyPr wrap="square" lIns="0" tIns="0" rIns="0" bIns="0">
            <a:spAutoFit/>
          </a:bodyPr>
          <a:lstStyle>
            <a:lvl1pPr algn="r">
              <a:defRPr>
                <a:solidFill>
                  <a:schemeClr val="tx1">
                    <a:tint val="75000"/>
                  </a:schemeClr>
                </a:solidFill>
              </a:defRPr>
            </a:lvl1pPr>
          </a:lstStyle>
          <a:p>
            <a:fld id="{B6F15528-21DE-4FAA-801E-634DDDAF4B2B}" type="slidenum">
              <a:t>‹N°›</a:t>
            </a:fld>
            <a:endParaRPr/>
          </a:p>
        </p:txBody>
      </p:sp>
    </p:spTree>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Lst>
  <p:txStyles>
    <p:titleStyle>
      <a:lvl1pPr>
        <a:defRPr>
          <a:latin typeface="+mj-lt"/>
          <a:ea typeface="+mj-ea"/>
          <a:cs typeface="+mj-cs"/>
        </a:defRPr>
      </a:lvl1pPr>
    </p:titleStyle>
    <p:body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bodyStyle>
    <p:otherStyle>
      <a:lvl1pPr marL="0">
        <a:defRPr>
          <a:latin typeface="+mn-lt"/>
          <a:ea typeface="+mn-ea"/>
          <a:cs typeface="+mn-cs"/>
        </a:defRPr>
      </a:lvl1pPr>
      <a:lvl2pPr marL="457200">
        <a:defRPr>
          <a:latin typeface="+mn-lt"/>
          <a:ea typeface="+mn-ea"/>
          <a:cs typeface="+mn-cs"/>
        </a:defRPr>
      </a:lvl2pPr>
      <a:lvl3pPr marL="914400">
        <a:defRPr>
          <a:latin typeface="+mn-lt"/>
          <a:ea typeface="+mn-ea"/>
          <a:cs typeface="+mn-cs"/>
        </a:defRPr>
      </a:lvl3pPr>
      <a:lvl4pPr marL="1371600">
        <a:defRPr>
          <a:latin typeface="+mn-lt"/>
          <a:ea typeface="+mn-ea"/>
          <a:cs typeface="+mn-cs"/>
        </a:defRPr>
      </a:lvl4pPr>
      <a:lvl5pPr marL="1828800">
        <a:defRPr>
          <a:latin typeface="+mn-lt"/>
          <a:ea typeface="+mn-ea"/>
          <a:cs typeface="+mn-cs"/>
        </a:defRPr>
      </a:lvl5pPr>
      <a:lvl6pPr marL="2286000">
        <a:defRPr>
          <a:latin typeface="+mn-lt"/>
          <a:ea typeface="+mn-ea"/>
          <a:cs typeface="+mn-cs"/>
        </a:defRPr>
      </a:lvl6pPr>
      <a:lvl7pPr marL="2743200">
        <a:defRPr>
          <a:latin typeface="+mn-lt"/>
          <a:ea typeface="+mn-ea"/>
          <a:cs typeface="+mn-cs"/>
        </a:defRPr>
      </a:lvl7pPr>
      <a:lvl8pPr marL="3200400">
        <a:defRPr>
          <a:latin typeface="+mn-lt"/>
          <a:ea typeface="+mn-ea"/>
          <a:cs typeface="+mn-cs"/>
        </a:defRPr>
      </a:lvl8pPr>
      <a:lvl9pPr marL="3657600">
        <a:defRPr>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5.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object 2"/>
          <p:cNvSpPr txBox="1"/>
          <p:nvPr/>
        </p:nvSpPr>
        <p:spPr>
          <a:xfrm>
            <a:off x="5041900" y="3753490"/>
            <a:ext cx="8419247" cy="1564531"/>
          </a:xfrm>
          <a:prstGeom prst="rect">
            <a:avLst/>
          </a:prstGeom>
        </p:spPr>
        <p:txBody>
          <a:bodyPr vert="horz" wrap="square" lIns="0" tIns="12700" rIns="0" bIns="0" rtlCol="0">
            <a:spAutoFit/>
          </a:bodyPr>
          <a:lstStyle/>
          <a:p>
            <a:pPr marL="12700">
              <a:lnSpc>
                <a:spcPts val="6030"/>
              </a:lnSpc>
              <a:spcBef>
                <a:spcPts val="100"/>
              </a:spcBef>
            </a:pPr>
            <a:r>
              <a:rPr lang="fr-FR" sz="5300" b="1" cap="all" spc="305" dirty="0">
                <a:solidFill>
                  <a:srgbClr val="231F20"/>
                </a:solidFill>
                <a:latin typeface="Montserrat"/>
                <a:cs typeface="Montserrat"/>
              </a:rPr>
              <a:t>A412</a:t>
            </a:r>
          </a:p>
          <a:p>
            <a:pPr marL="12700">
              <a:lnSpc>
                <a:spcPts val="6030"/>
              </a:lnSpc>
              <a:spcBef>
                <a:spcPts val="100"/>
              </a:spcBef>
            </a:pPr>
            <a:r>
              <a:rPr lang="fr-FR" sz="4400" b="1" cap="all" spc="305" dirty="0">
                <a:solidFill>
                  <a:srgbClr val="231F20"/>
                </a:solidFill>
                <a:latin typeface="Montserrat"/>
                <a:cs typeface="Montserrat"/>
              </a:rPr>
              <a:t>CONF</a:t>
            </a:r>
            <a:r>
              <a:rPr lang="fr-FR" sz="4400" b="1" cap="all" spc="305" dirty="0">
                <a:solidFill>
                  <a:srgbClr val="231F20"/>
                </a:solidFill>
                <a:latin typeface="Montserrat" panose="00000500000000000000" pitchFamily="2" charset="0"/>
                <a:cs typeface="Montserrat"/>
              </a:rPr>
              <a:t>É</a:t>
            </a:r>
            <a:r>
              <a:rPr lang="fr-FR" sz="4400" b="1" cap="all" spc="305" dirty="0">
                <a:solidFill>
                  <a:srgbClr val="231F20"/>
                </a:solidFill>
                <a:latin typeface="Montserrat"/>
                <a:cs typeface="Montserrat"/>
              </a:rPr>
              <a:t>RENCE DE PRESSE</a:t>
            </a:r>
            <a:endParaRPr sz="4400" cap="all" dirty="0">
              <a:latin typeface="Montserrat"/>
              <a:cs typeface="Montserrat"/>
            </a:endParaRPr>
          </a:p>
        </p:txBody>
      </p:sp>
      <p:sp>
        <p:nvSpPr>
          <p:cNvPr id="3" name="object 3"/>
          <p:cNvSpPr txBox="1"/>
          <p:nvPr/>
        </p:nvSpPr>
        <p:spPr>
          <a:xfrm>
            <a:off x="8013700" y="3403600"/>
            <a:ext cx="1407820" cy="197490"/>
          </a:xfrm>
          <a:prstGeom prst="rect">
            <a:avLst/>
          </a:prstGeom>
        </p:spPr>
        <p:txBody>
          <a:bodyPr vert="horz" wrap="square" lIns="0" tIns="12700" rIns="0" bIns="0" rtlCol="0">
            <a:spAutoFit/>
          </a:bodyPr>
          <a:lstStyle/>
          <a:p>
            <a:pPr marL="12700" lvl="1">
              <a:spcBef>
                <a:spcPts val="100"/>
              </a:spcBef>
            </a:pPr>
            <a:r>
              <a:rPr lang="fr-FR" sz="1200" spc="-5" dirty="0">
                <a:solidFill>
                  <a:srgbClr val="231F20"/>
                </a:solidFill>
                <a:latin typeface="Montserrat-Medium"/>
                <a:cs typeface="Montserrat-Medium"/>
              </a:rPr>
              <a:t>17 avril 2026</a:t>
            </a:r>
            <a:endParaRPr sz="1200" dirty="0">
              <a:latin typeface="Montserrat-Medium"/>
              <a:cs typeface="Montserrat-Medium"/>
            </a:endParaRPr>
          </a:p>
        </p:txBody>
      </p:sp>
      <p:sp>
        <p:nvSpPr>
          <p:cNvPr id="4" name="object 4"/>
          <p:cNvSpPr/>
          <p:nvPr/>
        </p:nvSpPr>
        <p:spPr>
          <a:xfrm>
            <a:off x="7381618" y="3516879"/>
            <a:ext cx="468630" cy="0"/>
          </a:xfrm>
          <a:custGeom>
            <a:avLst/>
            <a:gdLst/>
            <a:ahLst/>
            <a:cxnLst/>
            <a:rect l="l" t="t" r="r" b="b"/>
            <a:pathLst>
              <a:path w="468629">
                <a:moveTo>
                  <a:pt x="468007" y="0"/>
                </a:moveTo>
                <a:lnTo>
                  <a:pt x="0" y="0"/>
                </a:lnTo>
              </a:path>
            </a:pathLst>
          </a:custGeom>
          <a:ln w="88900">
            <a:solidFill>
              <a:srgbClr val="231F20"/>
            </a:solidFill>
          </a:ln>
        </p:spPr>
        <p:txBody>
          <a:bodyPr wrap="square" lIns="0" tIns="0" rIns="0" bIns="0" rtlCol="0"/>
          <a:lstStyle/>
          <a:p>
            <a:endParaRPr/>
          </a:p>
        </p:txBody>
      </p:sp>
      <p:grpSp>
        <p:nvGrpSpPr>
          <p:cNvPr id="5" name="object 5"/>
          <p:cNvGrpSpPr/>
          <p:nvPr/>
        </p:nvGrpSpPr>
        <p:grpSpPr>
          <a:xfrm>
            <a:off x="9203956" y="6919227"/>
            <a:ext cx="4333875" cy="591185"/>
            <a:chOff x="9203956" y="6919227"/>
            <a:chExt cx="4333875" cy="591185"/>
          </a:xfrm>
        </p:grpSpPr>
        <p:sp>
          <p:nvSpPr>
            <p:cNvPr id="6" name="object 6"/>
            <p:cNvSpPr/>
            <p:nvPr/>
          </p:nvSpPr>
          <p:spPr>
            <a:xfrm>
              <a:off x="9208796" y="6924065"/>
              <a:ext cx="48895" cy="48895"/>
            </a:xfrm>
            <a:custGeom>
              <a:avLst/>
              <a:gdLst/>
              <a:ahLst/>
              <a:cxnLst/>
              <a:rect l="l" t="t" r="r" b="b"/>
              <a:pathLst>
                <a:path w="48895" h="48895">
                  <a:moveTo>
                    <a:pt x="48818" y="0"/>
                  </a:moveTo>
                  <a:lnTo>
                    <a:pt x="0" y="48818"/>
                  </a:lnTo>
                </a:path>
              </a:pathLst>
            </a:custGeom>
            <a:ln w="9677">
              <a:solidFill>
                <a:srgbClr val="ED1C24"/>
              </a:solidFill>
            </a:ln>
          </p:spPr>
          <p:txBody>
            <a:bodyPr wrap="square" lIns="0" tIns="0" rIns="0" bIns="0" rtlCol="0"/>
            <a:lstStyle/>
            <a:p>
              <a:endParaRPr/>
            </a:p>
          </p:txBody>
        </p:sp>
        <p:sp>
          <p:nvSpPr>
            <p:cNvPr id="7" name="object 7"/>
            <p:cNvSpPr/>
            <p:nvPr/>
          </p:nvSpPr>
          <p:spPr>
            <a:xfrm>
              <a:off x="9208795" y="6924065"/>
              <a:ext cx="103505" cy="103505"/>
            </a:xfrm>
            <a:custGeom>
              <a:avLst/>
              <a:gdLst/>
              <a:ahLst/>
              <a:cxnLst/>
              <a:rect l="l" t="t" r="r" b="b"/>
              <a:pathLst>
                <a:path w="103504" h="103504">
                  <a:moveTo>
                    <a:pt x="103407" y="0"/>
                  </a:moveTo>
                  <a:lnTo>
                    <a:pt x="0" y="103407"/>
                  </a:lnTo>
                </a:path>
              </a:pathLst>
            </a:custGeom>
            <a:ln w="9677">
              <a:solidFill>
                <a:srgbClr val="ED1C24"/>
              </a:solidFill>
            </a:ln>
          </p:spPr>
          <p:txBody>
            <a:bodyPr wrap="square" lIns="0" tIns="0" rIns="0" bIns="0" rtlCol="0"/>
            <a:lstStyle/>
            <a:p>
              <a:endParaRPr/>
            </a:p>
          </p:txBody>
        </p:sp>
        <p:sp>
          <p:nvSpPr>
            <p:cNvPr id="8" name="object 8"/>
            <p:cNvSpPr/>
            <p:nvPr/>
          </p:nvSpPr>
          <p:spPr>
            <a:xfrm>
              <a:off x="9208796" y="6924065"/>
              <a:ext cx="158115" cy="158115"/>
            </a:xfrm>
            <a:custGeom>
              <a:avLst/>
              <a:gdLst/>
              <a:ahLst/>
              <a:cxnLst/>
              <a:rect l="l" t="t" r="r" b="b"/>
              <a:pathLst>
                <a:path w="158115" h="158115">
                  <a:moveTo>
                    <a:pt x="157997" y="0"/>
                  </a:moveTo>
                  <a:lnTo>
                    <a:pt x="0" y="157997"/>
                  </a:lnTo>
                </a:path>
              </a:pathLst>
            </a:custGeom>
            <a:ln w="9677">
              <a:solidFill>
                <a:srgbClr val="ED1C24"/>
              </a:solidFill>
            </a:ln>
          </p:spPr>
          <p:txBody>
            <a:bodyPr wrap="square" lIns="0" tIns="0" rIns="0" bIns="0" rtlCol="0"/>
            <a:lstStyle/>
            <a:p>
              <a:endParaRPr/>
            </a:p>
          </p:txBody>
        </p:sp>
        <p:sp>
          <p:nvSpPr>
            <p:cNvPr id="9" name="object 9"/>
            <p:cNvSpPr/>
            <p:nvPr/>
          </p:nvSpPr>
          <p:spPr>
            <a:xfrm>
              <a:off x="9208795" y="6924065"/>
              <a:ext cx="212725" cy="212725"/>
            </a:xfrm>
            <a:custGeom>
              <a:avLst/>
              <a:gdLst/>
              <a:ahLst/>
              <a:cxnLst/>
              <a:rect l="l" t="t" r="r" b="b"/>
              <a:pathLst>
                <a:path w="212725" h="212725">
                  <a:moveTo>
                    <a:pt x="212586" y="0"/>
                  </a:moveTo>
                  <a:lnTo>
                    <a:pt x="0" y="212586"/>
                  </a:lnTo>
                </a:path>
              </a:pathLst>
            </a:custGeom>
            <a:ln w="9677">
              <a:solidFill>
                <a:srgbClr val="ED1C24"/>
              </a:solidFill>
            </a:ln>
          </p:spPr>
          <p:txBody>
            <a:bodyPr wrap="square" lIns="0" tIns="0" rIns="0" bIns="0" rtlCol="0"/>
            <a:lstStyle/>
            <a:p>
              <a:endParaRPr/>
            </a:p>
          </p:txBody>
        </p:sp>
        <p:sp>
          <p:nvSpPr>
            <p:cNvPr id="10" name="object 10"/>
            <p:cNvSpPr/>
            <p:nvPr/>
          </p:nvSpPr>
          <p:spPr>
            <a:xfrm>
              <a:off x="9208795" y="6924065"/>
              <a:ext cx="267335" cy="267335"/>
            </a:xfrm>
            <a:custGeom>
              <a:avLst/>
              <a:gdLst/>
              <a:ahLst/>
              <a:cxnLst/>
              <a:rect l="l" t="t" r="r" b="b"/>
              <a:pathLst>
                <a:path w="267334" h="267334">
                  <a:moveTo>
                    <a:pt x="267176" y="0"/>
                  </a:moveTo>
                  <a:lnTo>
                    <a:pt x="0" y="267176"/>
                  </a:lnTo>
                </a:path>
              </a:pathLst>
            </a:custGeom>
            <a:ln w="9677">
              <a:solidFill>
                <a:srgbClr val="ED1C24"/>
              </a:solidFill>
            </a:ln>
          </p:spPr>
          <p:txBody>
            <a:bodyPr wrap="square" lIns="0" tIns="0" rIns="0" bIns="0" rtlCol="0"/>
            <a:lstStyle/>
            <a:p>
              <a:endParaRPr/>
            </a:p>
          </p:txBody>
        </p:sp>
        <p:sp>
          <p:nvSpPr>
            <p:cNvPr id="11" name="object 11"/>
            <p:cNvSpPr/>
            <p:nvPr/>
          </p:nvSpPr>
          <p:spPr>
            <a:xfrm>
              <a:off x="9208795" y="6924065"/>
              <a:ext cx="321945" cy="321945"/>
            </a:xfrm>
            <a:custGeom>
              <a:avLst/>
              <a:gdLst/>
              <a:ahLst/>
              <a:cxnLst/>
              <a:rect l="l" t="t" r="r" b="b"/>
              <a:pathLst>
                <a:path w="321945" h="321945">
                  <a:moveTo>
                    <a:pt x="321766" y="0"/>
                  </a:moveTo>
                  <a:lnTo>
                    <a:pt x="0" y="321766"/>
                  </a:lnTo>
                </a:path>
              </a:pathLst>
            </a:custGeom>
            <a:ln w="9677">
              <a:solidFill>
                <a:srgbClr val="ED1C24"/>
              </a:solidFill>
            </a:ln>
          </p:spPr>
          <p:txBody>
            <a:bodyPr wrap="square" lIns="0" tIns="0" rIns="0" bIns="0" rtlCol="0"/>
            <a:lstStyle/>
            <a:p>
              <a:endParaRPr/>
            </a:p>
          </p:txBody>
        </p:sp>
        <p:sp>
          <p:nvSpPr>
            <p:cNvPr id="12" name="object 12"/>
            <p:cNvSpPr/>
            <p:nvPr/>
          </p:nvSpPr>
          <p:spPr>
            <a:xfrm>
              <a:off x="9208795" y="6924065"/>
              <a:ext cx="376555" cy="376555"/>
            </a:xfrm>
            <a:custGeom>
              <a:avLst/>
              <a:gdLst/>
              <a:ahLst/>
              <a:cxnLst/>
              <a:rect l="l" t="t" r="r" b="b"/>
              <a:pathLst>
                <a:path w="376554" h="376554">
                  <a:moveTo>
                    <a:pt x="376355" y="0"/>
                  </a:moveTo>
                  <a:lnTo>
                    <a:pt x="0" y="376355"/>
                  </a:lnTo>
                </a:path>
              </a:pathLst>
            </a:custGeom>
            <a:ln w="9677">
              <a:solidFill>
                <a:srgbClr val="ED1C24"/>
              </a:solidFill>
            </a:ln>
          </p:spPr>
          <p:txBody>
            <a:bodyPr wrap="square" lIns="0" tIns="0" rIns="0" bIns="0" rtlCol="0"/>
            <a:lstStyle/>
            <a:p>
              <a:endParaRPr/>
            </a:p>
          </p:txBody>
        </p:sp>
        <p:sp>
          <p:nvSpPr>
            <p:cNvPr id="13" name="object 13"/>
            <p:cNvSpPr/>
            <p:nvPr/>
          </p:nvSpPr>
          <p:spPr>
            <a:xfrm>
              <a:off x="9208795" y="6924065"/>
              <a:ext cx="431165" cy="431165"/>
            </a:xfrm>
            <a:custGeom>
              <a:avLst/>
              <a:gdLst/>
              <a:ahLst/>
              <a:cxnLst/>
              <a:rect l="l" t="t" r="r" b="b"/>
              <a:pathLst>
                <a:path w="431165" h="431165">
                  <a:moveTo>
                    <a:pt x="430943" y="0"/>
                  </a:moveTo>
                  <a:lnTo>
                    <a:pt x="0" y="430943"/>
                  </a:lnTo>
                </a:path>
              </a:pathLst>
            </a:custGeom>
            <a:ln w="9677">
              <a:solidFill>
                <a:srgbClr val="ED1C24"/>
              </a:solidFill>
            </a:ln>
          </p:spPr>
          <p:txBody>
            <a:bodyPr wrap="square" lIns="0" tIns="0" rIns="0" bIns="0" rtlCol="0"/>
            <a:lstStyle/>
            <a:p>
              <a:endParaRPr/>
            </a:p>
          </p:txBody>
        </p:sp>
        <p:sp>
          <p:nvSpPr>
            <p:cNvPr id="14" name="object 14"/>
            <p:cNvSpPr/>
            <p:nvPr/>
          </p:nvSpPr>
          <p:spPr>
            <a:xfrm>
              <a:off x="9208796" y="6924065"/>
              <a:ext cx="485775" cy="485775"/>
            </a:xfrm>
            <a:custGeom>
              <a:avLst/>
              <a:gdLst/>
              <a:ahLst/>
              <a:cxnLst/>
              <a:rect l="l" t="t" r="r" b="b"/>
              <a:pathLst>
                <a:path w="485775" h="485775">
                  <a:moveTo>
                    <a:pt x="485534" y="0"/>
                  </a:moveTo>
                  <a:lnTo>
                    <a:pt x="0" y="485534"/>
                  </a:lnTo>
                </a:path>
              </a:pathLst>
            </a:custGeom>
            <a:ln w="9677">
              <a:solidFill>
                <a:srgbClr val="ED1C24"/>
              </a:solidFill>
            </a:ln>
          </p:spPr>
          <p:txBody>
            <a:bodyPr wrap="square" lIns="0" tIns="0" rIns="0" bIns="0" rtlCol="0"/>
            <a:lstStyle/>
            <a:p>
              <a:endParaRPr/>
            </a:p>
          </p:txBody>
        </p:sp>
        <p:sp>
          <p:nvSpPr>
            <p:cNvPr id="15" name="object 15"/>
            <p:cNvSpPr/>
            <p:nvPr/>
          </p:nvSpPr>
          <p:spPr>
            <a:xfrm>
              <a:off x="9208795" y="6924065"/>
              <a:ext cx="540385" cy="540385"/>
            </a:xfrm>
            <a:custGeom>
              <a:avLst/>
              <a:gdLst/>
              <a:ahLst/>
              <a:cxnLst/>
              <a:rect l="l" t="t" r="r" b="b"/>
              <a:pathLst>
                <a:path w="540384" h="540384">
                  <a:moveTo>
                    <a:pt x="540123" y="0"/>
                  </a:moveTo>
                  <a:lnTo>
                    <a:pt x="0" y="540123"/>
                  </a:lnTo>
                </a:path>
              </a:pathLst>
            </a:custGeom>
            <a:ln w="9677">
              <a:solidFill>
                <a:srgbClr val="ED1C24"/>
              </a:solidFill>
            </a:ln>
          </p:spPr>
          <p:txBody>
            <a:bodyPr wrap="square" lIns="0" tIns="0" rIns="0" bIns="0" rtlCol="0"/>
            <a:lstStyle/>
            <a:p>
              <a:endParaRPr/>
            </a:p>
          </p:txBody>
        </p:sp>
        <p:sp>
          <p:nvSpPr>
            <p:cNvPr id="16" name="object 16"/>
            <p:cNvSpPr/>
            <p:nvPr/>
          </p:nvSpPr>
          <p:spPr>
            <a:xfrm>
              <a:off x="9221999"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17" name="object 17"/>
            <p:cNvSpPr/>
            <p:nvPr/>
          </p:nvSpPr>
          <p:spPr>
            <a:xfrm>
              <a:off x="9276589"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18" name="object 18"/>
            <p:cNvSpPr/>
            <p:nvPr/>
          </p:nvSpPr>
          <p:spPr>
            <a:xfrm>
              <a:off x="9331179"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19" name="object 19"/>
            <p:cNvSpPr/>
            <p:nvPr/>
          </p:nvSpPr>
          <p:spPr>
            <a:xfrm>
              <a:off x="9385768"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20" name="object 20"/>
            <p:cNvSpPr/>
            <p:nvPr/>
          </p:nvSpPr>
          <p:spPr>
            <a:xfrm>
              <a:off x="9440358"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21" name="object 21"/>
            <p:cNvSpPr/>
            <p:nvPr/>
          </p:nvSpPr>
          <p:spPr>
            <a:xfrm>
              <a:off x="9494948"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22" name="object 22"/>
            <p:cNvSpPr/>
            <p:nvPr/>
          </p:nvSpPr>
          <p:spPr>
            <a:xfrm>
              <a:off x="9549536"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23" name="object 23"/>
            <p:cNvSpPr/>
            <p:nvPr/>
          </p:nvSpPr>
          <p:spPr>
            <a:xfrm>
              <a:off x="9604126"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24" name="object 24"/>
            <p:cNvSpPr/>
            <p:nvPr/>
          </p:nvSpPr>
          <p:spPr>
            <a:xfrm>
              <a:off x="9658716"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25" name="object 25"/>
            <p:cNvSpPr/>
            <p:nvPr/>
          </p:nvSpPr>
          <p:spPr>
            <a:xfrm>
              <a:off x="9713305"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26" name="object 26"/>
            <p:cNvSpPr/>
            <p:nvPr/>
          </p:nvSpPr>
          <p:spPr>
            <a:xfrm>
              <a:off x="9767894"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27" name="object 27"/>
            <p:cNvSpPr/>
            <p:nvPr/>
          </p:nvSpPr>
          <p:spPr>
            <a:xfrm>
              <a:off x="9822482"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28" name="object 28"/>
            <p:cNvSpPr/>
            <p:nvPr/>
          </p:nvSpPr>
          <p:spPr>
            <a:xfrm>
              <a:off x="9877073"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29" name="object 29"/>
            <p:cNvSpPr/>
            <p:nvPr/>
          </p:nvSpPr>
          <p:spPr>
            <a:xfrm>
              <a:off x="9931661"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30" name="object 30"/>
            <p:cNvSpPr/>
            <p:nvPr/>
          </p:nvSpPr>
          <p:spPr>
            <a:xfrm>
              <a:off x="9986251"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31" name="object 31"/>
            <p:cNvSpPr/>
            <p:nvPr/>
          </p:nvSpPr>
          <p:spPr>
            <a:xfrm>
              <a:off x="10040841"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32" name="object 32"/>
            <p:cNvSpPr/>
            <p:nvPr/>
          </p:nvSpPr>
          <p:spPr>
            <a:xfrm>
              <a:off x="10095430"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33" name="object 33"/>
            <p:cNvSpPr/>
            <p:nvPr/>
          </p:nvSpPr>
          <p:spPr>
            <a:xfrm>
              <a:off x="10150020"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34" name="object 34"/>
            <p:cNvSpPr/>
            <p:nvPr/>
          </p:nvSpPr>
          <p:spPr>
            <a:xfrm>
              <a:off x="10204610"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35" name="object 35"/>
            <p:cNvSpPr/>
            <p:nvPr/>
          </p:nvSpPr>
          <p:spPr>
            <a:xfrm>
              <a:off x="10259198"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36" name="object 36"/>
            <p:cNvSpPr/>
            <p:nvPr/>
          </p:nvSpPr>
          <p:spPr>
            <a:xfrm>
              <a:off x="10313788"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37" name="object 37"/>
            <p:cNvSpPr/>
            <p:nvPr/>
          </p:nvSpPr>
          <p:spPr>
            <a:xfrm>
              <a:off x="10368376"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38" name="object 38"/>
            <p:cNvSpPr/>
            <p:nvPr/>
          </p:nvSpPr>
          <p:spPr>
            <a:xfrm>
              <a:off x="10422965"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39" name="object 39"/>
            <p:cNvSpPr/>
            <p:nvPr/>
          </p:nvSpPr>
          <p:spPr>
            <a:xfrm>
              <a:off x="10477557"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40" name="object 40"/>
            <p:cNvSpPr/>
            <p:nvPr/>
          </p:nvSpPr>
          <p:spPr>
            <a:xfrm>
              <a:off x="10532147"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41" name="object 41"/>
            <p:cNvSpPr/>
            <p:nvPr/>
          </p:nvSpPr>
          <p:spPr>
            <a:xfrm>
              <a:off x="10586735"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42" name="object 42"/>
            <p:cNvSpPr/>
            <p:nvPr/>
          </p:nvSpPr>
          <p:spPr>
            <a:xfrm>
              <a:off x="10641323"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43" name="object 43"/>
            <p:cNvSpPr/>
            <p:nvPr/>
          </p:nvSpPr>
          <p:spPr>
            <a:xfrm>
              <a:off x="10695913"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44" name="object 44"/>
            <p:cNvSpPr/>
            <p:nvPr/>
          </p:nvSpPr>
          <p:spPr>
            <a:xfrm>
              <a:off x="10750502"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45" name="object 45"/>
            <p:cNvSpPr/>
            <p:nvPr/>
          </p:nvSpPr>
          <p:spPr>
            <a:xfrm>
              <a:off x="10805092"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46" name="object 46"/>
            <p:cNvSpPr/>
            <p:nvPr/>
          </p:nvSpPr>
          <p:spPr>
            <a:xfrm>
              <a:off x="10859681"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47" name="object 47"/>
            <p:cNvSpPr/>
            <p:nvPr/>
          </p:nvSpPr>
          <p:spPr>
            <a:xfrm>
              <a:off x="10914272"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48" name="object 48"/>
            <p:cNvSpPr/>
            <p:nvPr/>
          </p:nvSpPr>
          <p:spPr>
            <a:xfrm>
              <a:off x="10968860"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49" name="object 49"/>
            <p:cNvSpPr/>
            <p:nvPr/>
          </p:nvSpPr>
          <p:spPr>
            <a:xfrm>
              <a:off x="11023450"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50" name="object 50"/>
            <p:cNvSpPr/>
            <p:nvPr/>
          </p:nvSpPr>
          <p:spPr>
            <a:xfrm>
              <a:off x="11078038"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51" name="object 51"/>
            <p:cNvSpPr/>
            <p:nvPr/>
          </p:nvSpPr>
          <p:spPr>
            <a:xfrm>
              <a:off x="11132629"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52" name="object 52"/>
            <p:cNvSpPr/>
            <p:nvPr/>
          </p:nvSpPr>
          <p:spPr>
            <a:xfrm>
              <a:off x="11187218"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53" name="object 53"/>
            <p:cNvSpPr/>
            <p:nvPr/>
          </p:nvSpPr>
          <p:spPr>
            <a:xfrm>
              <a:off x="11241807"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54" name="object 54"/>
            <p:cNvSpPr/>
            <p:nvPr/>
          </p:nvSpPr>
          <p:spPr>
            <a:xfrm>
              <a:off x="11296396"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55" name="object 55"/>
            <p:cNvSpPr/>
            <p:nvPr/>
          </p:nvSpPr>
          <p:spPr>
            <a:xfrm>
              <a:off x="11350987"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56" name="object 56"/>
            <p:cNvSpPr/>
            <p:nvPr/>
          </p:nvSpPr>
          <p:spPr>
            <a:xfrm>
              <a:off x="11405575"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57" name="object 57"/>
            <p:cNvSpPr/>
            <p:nvPr/>
          </p:nvSpPr>
          <p:spPr>
            <a:xfrm>
              <a:off x="11460164"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58" name="object 58"/>
            <p:cNvSpPr/>
            <p:nvPr/>
          </p:nvSpPr>
          <p:spPr>
            <a:xfrm>
              <a:off x="11514754"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59" name="object 59"/>
            <p:cNvSpPr/>
            <p:nvPr/>
          </p:nvSpPr>
          <p:spPr>
            <a:xfrm>
              <a:off x="11569343"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60" name="object 60"/>
            <p:cNvSpPr/>
            <p:nvPr/>
          </p:nvSpPr>
          <p:spPr>
            <a:xfrm>
              <a:off x="11623933"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61" name="object 61"/>
            <p:cNvSpPr/>
            <p:nvPr/>
          </p:nvSpPr>
          <p:spPr>
            <a:xfrm>
              <a:off x="11678522"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62" name="object 62"/>
            <p:cNvSpPr/>
            <p:nvPr/>
          </p:nvSpPr>
          <p:spPr>
            <a:xfrm>
              <a:off x="11733112"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63" name="object 63"/>
            <p:cNvSpPr/>
            <p:nvPr/>
          </p:nvSpPr>
          <p:spPr>
            <a:xfrm>
              <a:off x="11787700"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64" name="object 64"/>
            <p:cNvSpPr/>
            <p:nvPr/>
          </p:nvSpPr>
          <p:spPr>
            <a:xfrm>
              <a:off x="11842290"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65" name="object 65"/>
            <p:cNvSpPr/>
            <p:nvPr/>
          </p:nvSpPr>
          <p:spPr>
            <a:xfrm>
              <a:off x="11896878"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66" name="object 66"/>
            <p:cNvSpPr/>
            <p:nvPr/>
          </p:nvSpPr>
          <p:spPr>
            <a:xfrm>
              <a:off x="11951467"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67" name="object 67"/>
            <p:cNvSpPr/>
            <p:nvPr/>
          </p:nvSpPr>
          <p:spPr>
            <a:xfrm>
              <a:off x="12006059"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68" name="object 68"/>
            <p:cNvSpPr/>
            <p:nvPr/>
          </p:nvSpPr>
          <p:spPr>
            <a:xfrm>
              <a:off x="12060649"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69" name="object 69"/>
            <p:cNvSpPr/>
            <p:nvPr/>
          </p:nvSpPr>
          <p:spPr>
            <a:xfrm>
              <a:off x="12115237"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70" name="object 70"/>
            <p:cNvSpPr/>
            <p:nvPr/>
          </p:nvSpPr>
          <p:spPr>
            <a:xfrm>
              <a:off x="12169825"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71" name="object 71"/>
            <p:cNvSpPr/>
            <p:nvPr/>
          </p:nvSpPr>
          <p:spPr>
            <a:xfrm>
              <a:off x="12224415"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72" name="object 72"/>
            <p:cNvSpPr/>
            <p:nvPr/>
          </p:nvSpPr>
          <p:spPr>
            <a:xfrm>
              <a:off x="12279005"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73" name="object 73"/>
            <p:cNvSpPr/>
            <p:nvPr/>
          </p:nvSpPr>
          <p:spPr>
            <a:xfrm>
              <a:off x="12333595"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74" name="object 74"/>
            <p:cNvSpPr/>
            <p:nvPr/>
          </p:nvSpPr>
          <p:spPr>
            <a:xfrm>
              <a:off x="12388184"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75" name="object 75"/>
            <p:cNvSpPr/>
            <p:nvPr/>
          </p:nvSpPr>
          <p:spPr>
            <a:xfrm>
              <a:off x="12442774"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76" name="object 76"/>
            <p:cNvSpPr/>
            <p:nvPr/>
          </p:nvSpPr>
          <p:spPr>
            <a:xfrm>
              <a:off x="12497362"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77" name="object 77"/>
            <p:cNvSpPr/>
            <p:nvPr/>
          </p:nvSpPr>
          <p:spPr>
            <a:xfrm>
              <a:off x="12551952"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78" name="object 78"/>
            <p:cNvSpPr/>
            <p:nvPr/>
          </p:nvSpPr>
          <p:spPr>
            <a:xfrm>
              <a:off x="12606542"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79" name="object 79"/>
            <p:cNvSpPr/>
            <p:nvPr/>
          </p:nvSpPr>
          <p:spPr>
            <a:xfrm>
              <a:off x="12661131"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80" name="object 80"/>
            <p:cNvSpPr/>
            <p:nvPr/>
          </p:nvSpPr>
          <p:spPr>
            <a:xfrm>
              <a:off x="12715720"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81" name="object 81"/>
            <p:cNvSpPr/>
            <p:nvPr/>
          </p:nvSpPr>
          <p:spPr>
            <a:xfrm>
              <a:off x="12770311"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82" name="object 82"/>
            <p:cNvSpPr/>
            <p:nvPr/>
          </p:nvSpPr>
          <p:spPr>
            <a:xfrm>
              <a:off x="12824899"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83" name="object 83"/>
            <p:cNvSpPr/>
            <p:nvPr/>
          </p:nvSpPr>
          <p:spPr>
            <a:xfrm>
              <a:off x="12879488"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84" name="object 84"/>
            <p:cNvSpPr/>
            <p:nvPr/>
          </p:nvSpPr>
          <p:spPr>
            <a:xfrm>
              <a:off x="12934077" y="6924065"/>
              <a:ext cx="581660" cy="581660"/>
            </a:xfrm>
            <a:custGeom>
              <a:avLst/>
              <a:gdLst/>
              <a:ahLst/>
              <a:cxnLst/>
              <a:rect l="l" t="t" r="r" b="b"/>
              <a:pathLst>
                <a:path w="581659" h="581659">
                  <a:moveTo>
                    <a:pt x="581507" y="0"/>
                  </a:moveTo>
                  <a:lnTo>
                    <a:pt x="0" y="581507"/>
                  </a:lnTo>
                </a:path>
              </a:pathLst>
            </a:custGeom>
            <a:ln w="9677">
              <a:solidFill>
                <a:srgbClr val="ED1C24"/>
              </a:solidFill>
            </a:ln>
          </p:spPr>
          <p:txBody>
            <a:bodyPr wrap="square" lIns="0" tIns="0" rIns="0" bIns="0" rtlCol="0"/>
            <a:lstStyle/>
            <a:p>
              <a:endParaRPr/>
            </a:p>
          </p:txBody>
        </p:sp>
        <p:sp>
          <p:nvSpPr>
            <p:cNvPr id="85" name="object 85"/>
            <p:cNvSpPr/>
            <p:nvPr/>
          </p:nvSpPr>
          <p:spPr>
            <a:xfrm>
              <a:off x="12988666" y="6961843"/>
              <a:ext cx="544195" cy="544195"/>
            </a:xfrm>
            <a:custGeom>
              <a:avLst/>
              <a:gdLst/>
              <a:ahLst/>
              <a:cxnLst/>
              <a:rect l="l" t="t" r="r" b="b"/>
              <a:pathLst>
                <a:path w="544194" h="544195">
                  <a:moveTo>
                    <a:pt x="543729" y="0"/>
                  </a:moveTo>
                  <a:lnTo>
                    <a:pt x="0" y="543729"/>
                  </a:lnTo>
                </a:path>
              </a:pathLst>
            </a:custGeom>
            <a:ln w="9677">
              <a:solidFill>
                <a:srgbClr val="ED1C24"/>
              </a:solidFill>
            </a:ln>
          </p:spPr>
          <p:txBody>
            <a:bodyPr wrap="square" lIns="0" tIns="0" rIns="0" bIns="0" rtlCol="0"/>
            <a:lstStyle/>
            <a:p>
              <a:endParaRPr/>
            </a:p>
          </p:txBody>
        </p:sp>
        <p:sp>
          <p:nvSpPr>
            <p:cNvPr id="86" name="object 86"/>
            <p:cNvSpPr/>
            <p:nvPr/>
          </p:nvSpPr>
          <p:spPr>
            <a:xfrm>
              <a:off x="13043258" y="7016435"/>
              <a:ext cx="489584" cy="489584"/>
            </a:xfrm>
            <a:custGeom>
              <a:avLst/>
              <a:gdLst/>
              <a:ahLst/>
              <a:cxnLst/>
              <a:rect l="l" t="t" r="r" b="b"/>
              <a:pathLst>
                <a:path w="489584" h="489584">
                  <a:moveTo>
                    <a:pt x="489137" y="0"/>
                  </a:moveTo>
                  <a:lnTo>
                    <a:pt x="0" y="489137"/>
                  </a:lnTo>
                </a:path>
              </a:pathLst>
            </a:custGeom>
            <a:ln w="9677">
              <a:solidFill>
                <a:srgbClr val="ED1C24"/>
              </a:solidFill>
            </a:ln>
          </p:spPr>
          <p:txBody>
            <a:bodyPr wrap="square" lIns="0" tIns="0" rIns="0" bIns="0" rtlCol="0"/>
            <a:lstStyle/>
            <a:p>
              <a:endParaRPr/>
            </a:p>
          </p:txBody>
        </p:sp>
        <p:sp>
          <p:nvSpPr>
            <p:cNvPr id="87" name="object 87"/>
            <p:cNvSpPr/>
            <p:nvPr/>
          </p:nvSpPr>
          <p:spPr>
            <a:xfrm>
              <a:off x="13097848" y="7071024"/>
              <a:ext cx="434975" cy="434975"/>
            </a:xfrm>
            <a:custGeom>
              <a:avLst/>
              <a:gdLst/>
              <a:ahLst/>
              <a:cxnLst/>
              <a:rect l="l" t="t" r="r" b="b"/>
              <a:pathLst>
                <a:path w="434975" h="434975">
                  <a:moveTo>
                    <a:pt x="434548" y="0"/>
                  </a:moveTo>
                  <a:lnTo>
                    <a:pt x="0" y="434548"/>
                  </a:lnTo>
                </a:path>
              </a:pathLst>
            </a:custGeom>
            <a:ln w="9677">
              <a:solidFill>
                <a:srgbClr val="ED1C24"/>
              </a:solidFill>
            </a:ln>
          </p:spPr>
          <p:txBody>
            <a:bodyPr wrap="square" lIns="0" tIns="0" rIns="0" bIns="0" rtlCol="0"/>
            <a:lstStyle/>
            <a:p>
              <a:endParaRPr/>
            </a:p>
          </p:txBody>
        </p:sp>
        <p:sp>
          <p:nvSpPr>
            <p:cNvPr id="88" name="object 88"/>
            <p:cNvSpPr/>
            <p:nvPr/>
          </p:nvSpPr>
          <p:spPr>
            <a:xfrm>
              <a:off x="13152436" y="7125613"/>
              <a:ext cx="380365" cy="380365"/>
            </a:xfrm>
            <a:custGeom>
              <a:avLst/>
              <a:gdLst/>
              <a:ahLst/>
              <a:cxnLst/>
              <a:rect l="l" t="t" r="r" b="b"/>
              <a:pathLst>
                <a:path w="380365" h="380365">
                  <a:moveTo>
                    <a:pt x="379960" y="0"/>
                  </a:moveTo>
                  <a:lnTo>
                    <a:pt x="0" y="379960"/>
                  </a:lnTo>
                </a:path>
              </a:pathLst>
            </a:custGeom>
            <a:ln w="9677">
              <a:solidFill>
                <a:srgbClr val="ED1C24"/>
              </a:solidFill>
            </a:ln>
          </p:spPr>
          <p:txBody>
            <a:bodyPr wrap="square" lIns="0" tIns="0" rIns="0" bIns="0" rtlCol="0"/>
            <a:lstStyle/>
            <a:p>
              <a:endParaRPr/>
            </a:p>
          </p:txBody>
        </p:sp>
        <p:sp>
          <p:nvSpPr>
            <p:cNvPr id="89" name="object 89"/>
            <p:cNvSpPr/>
            <p:nvPr/>
          </p:nvSpPr>
          <p:spPr>
            <a:xfrm>
              <a:off x="13207024" y="7180202"/>
              <a:ext cx="325755" cy="325755"/>
            </a:xfrm>
            <a:custGeom>
              <a:avLst/>
              <a:gdLst/>
              <a:ahLst/>
              <a:cxnLst/>
              <a:rect l="l" t="t" r="r" b="b"/>
              <a:pathLst>
                <a:path w="325755" h="325754">
                  <a:moveTo>
                    <a:pt x="325371" y="0"/>
                  </a:moveTo>
                  <a:lnTo>
                    <a:pt x="0" y="325371"/>
                  </a:lnTo>
                </a:path>
              </a:pathLst>
            </a:custGeom>
            <a:ln w="9677">
              <a:solidFill>
                <a:srgbClr val="ED1C24"/>
              </a:solidFill>
            </a:ln>
          </p:spPr>
          <p:txBody>
            <a:bodyPr wrap="square" lIns="0" tIns="0" rIns="0" bIns="0" rtlCol="0"/>
            <a:lstStyle/>
            <a:p>
              <a:endParaRPr/>
            </a:p>
          </p:txBody>
        </p:sp>
        <p:sp>
          <p:nvSpPr>
            <p:cNvPr id="90" name="object 90"/>
            <p:cNvSpPr/>
            <p:nvPr/>
          </p:nvSpPr>
          <p:spPr>
            <a:xfrm>
              <a:off x="13261614" y="7234791"/>
              <a:ext cx="271145" cy="271145"/>
            </a:xfrm>
            <a:custGeom>
              <a:avLst/>
              <a:gdLst/>
              <a:ahLst/>
              <a:cxnLst/>
              <a:rect l="l" t="t" r="r" b="b"/>
              <a:pathLst>
                <a:path w="271144" h="271145">
                  <a:moveTo>
                    <a:pt x="270782" y="0"/>
                  </a:moveTo>
                  <a:lnTo>
                    <a:pt x="0" y="270782"/>
                  </a:lnTo>
                </a:path>
              </a:pathLst>
            </a:custGeom>
            <a:ln w="9677">
              <a:solidFill>
                <a:srgbClr val="ED1C24"/>
              </a:solidFill>
            </a:ln>
          </p:spPr>
          <p:txBody>
            <a:bodyPr wrap="square" lIns="0" tIns="0" rIns="0" bIns="0" rtlCol="0"/>
            <a:lstStyle/>
            <a:p>
              <a:endParaRPr/>
            </a:p>
          </p:txBody>
        </p:sp>
        <p:sp>
          <p:nvSpPr>
            <p:cNvPr id="91" name="object 91"/>
            <p:cNvSpPr/>
            <p:nvPr/>
          </p:nvSpPr>
          <p:spPr>
            <a:xfrm>
              <a:off x="13316204" y="7289381"/>
              <a:ext cx="216535" cy="216535"/>
            </a:xfrm>
            <a:custGeom>
              <a:avLst/>
              <a:gdLst/>
              <a:ahLst/>
              <a:cxnLst/>
              <a:rect l="l" t="t" r="r" b="b"/>
              <a:pathLst>
                <a:path w="216534" h="216534">
                  <a:moveTo>
                    <a:pt x="216191" y="0"/>
                  </a:moveTo>
                  <a:lnTo>
                    <a:pt x="0" y="216191"/>
                  </a:lnTo>
                </a:path>
              </a:pathLst>
            </a:custGeom>
            <a:ln w="9677">
              <a:solidFill>
                <a:srgbClr val="ED1C24"/>
              </a:solidFill>
            </a:ln>
          </p:spPr>
          <p:txBody>
            <a:bodyPr wrap="square" lIns="0" tIns="0" rIns="0" bIns="0" rtlCol="0"/>
            <a:lstStyle/>
            <a:p>
              <a:endParaRPr/>
            </a:p>
          </p:txBody>
        </p:sp>
        <p:sp>
          <p:nvSpPr>
            <p:cNvPr id="92" name="object 92"/>
            <p:cNvSpPr/>
            <p:nvPr/>
          </p:nvSpPr>
          <p:spPr>
            <a:xfrm>
              <a:off x="13370793" y="7343970"/>
              <a:ext cx="161925" cy="161925"/>
            </a:xfrm>
            <a:custGeom>
              <a:avLst/>
              <a:gdLst/>
              <a:ahLst/>
              <a:cxnLst/>
              <a:rect l="l" t="t" r="r" b="b"/>
              <a:pathLst>
                <a:path w="161925" h="161925">
                  <a:moveTo>
                    <a:pt x="161602" y="0"/>
                  </a:moveTo>
                  <a:lnTo>
                    <a:pt x="0" y="161602"/>
                  </a:lnTo>
                </a:path>
              </a:pathLst>
            </a:custGeom>
            <a:ln w="9677">
              <a:solidFill>
                <a:srgbClr val="ED1C24"/>
              </a:solidFill>
            </a:ln>
          </p:spPr>
          <p:txBody>
            <a:bodyPr wrap="square" lIns="0" tIns="0" rIns="0" bIns="0" rtlCol="0"/>
            <a:lstStyle/>
            <a:p>
              <a:endParaRPr/>
            </a:p>
          </p:txBody>
        </p:sp>
        <p:sp>
          <p:nvSpPr>
            <p:cNvPr id="93" name="object 93"/>
            <p:cNvSpPr/>
            <p:nvPr/>
          </p:nvSpPr>
          <p:spPr>
            <a:xfrm>
              <a:off x="13425382" y="7398559"/>
              <a:ext cx="107314" cy="107314"/>
            </a:xfrm>
            <a:custGeom>
              <a:avLst/>
              <a:gdLst/>
              <a:ahLst/>
              <a:cxnLst/>
              <a:rect l="l" t="t" r="r" b="b"/>
              <a:pathLst>
                <a:path w="107315" h="107315">
                  <a:moveTo>
                    <a:pt x="107013" y="0"/>
                  </a:moveTo>
                  <a:lnTo>
                    <a:pt x="0" y="107013"/>
                  </a:lnTo>
                </a:path>
              </a:pathLst>
            </a:custGeom>
            <a:ln w="9677">
              <a:solidFill>
                <a:srgbClr val="ED1C24"/>
              </a:solidFill>
            </a:ln>
          </p:spPr>
          <p:txBody>
            <a:bodyPr wrap="square" lIns="0" tIns="0" rIns="0" bIns="0" rtlCol="0"/>
            <a:lstStyle/>
            <a:p>
              <a:endParaRPr/>
            </a:p>
          </p:txBody>
        </p:sp>
        <p:sp>
          <p:nvSpPr>
            <p:cNvPr id="94" name="object 94"/>
            <p:cNvSpPr/>
            <p:nvPr/>
          </p:nvSpPr>
          <p:spPr>
            <a:xfrm>
              <a:off x="13479973" y="7453150"/>
              <a:ext cx="52705" cy="52705"/>
            </a:xfrm>
            <a:custGeom>
              <a:avLst/>
              <a:gdLst/>
              <a:ahLst/>
              <a:cxnLst/>
              <a:rect l="l" t="t" r="r" b="b"/>
              <a:pathLst>
                <a:path w="52705" h="52704">
                  <a:moveTo>
                    <a:pt x="52423" y="0"/>
                  </a:moveTo>
                  <a:lnTo>
                    <a:pt x="0" y="52423"/>
                  </a:lnTo>
                </a:path>
              </a:pathLst>
            </a:custGeom>
            <a:ln w="9677">
              <a:solidFill>
                <a:srgbClr val="ED1C24"/>
              </a:solidFill>
            </a:ln>
          </p:spPr>
          <p:txBody>
            <a:bodyPr wrap="square" lIns="0" tIns="0" rIns="0" bIns="0" rtlCol="0"/>
            <a:lstStyle/>
            <a:p>
              <a:endParaRPr/>
            </a:p>
          </p:txBody>
        </p:sp>
      </p:gr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texte 2"/>
          <p:cNvSpPr>
            <a:spLocks noGrp="1"/>
          </p:cNvSpPr>
          <p:nvPr>
            <p:ph type="body" idx="1"/>
          </p:nvPr>
        </p:nvSpPr>
        <p:spPr>
          <a:xfrm>
            <a:off x="1625600" y="1879600"/>
            <a:ext cx="12268200" cy="4739759"/>
          </a:xfrm>
        </p:spPr>
        <p:txBody>
          <a:bodyPr rIns="252000" anchor="ctr"/>
          <a:lstStyle/>
          <a:p>
            <a:pPr algn="just"/>
            <a:r>
              <a:rPr lang="fr-FR" sz="2800" dirty="0"/>
              <a:t>Un engagement politique, résolument volontaire et continu :</a:t>
            </a:r>
          </a:p>
          <a:p>
            <a:pPr algn="just"/>
            <a:endParaRPr lang="fr-FR" sz="2800" dirty="0"/>
          </a:p>
          <a:p>
            <a:pPr marL="355600" lvl="0" indent="-355600" algn="just"/>
            <a:r>
              <a:rPr lang="fr-FR" sz="2400" dirty="0">
                <a:sym typeface="Wingdings" panose="05000000000000000000" pitchFamily="2" charset="2"/>
              </a:rPr>
              <a:t> </a:t>
            </a:r>
            <a:r>
              <a:rPr lang="fr-FR" sz="2000" dirty="0">
                <a:sym typeface="Wingdings" panose="05000000000000000000" pitchFamily="2" charset="2"/>
              </a:rPr>
              <a:t></a:t>
            </a:r>
            <a:r>
              <a:rPr lang="fr-FR" sz="2400" dirty="0">
                <a:sym typeface="Wingdings" panose="05000000000000000000" pitchFamily="2" charset="2"/>
              </a:rPr>
              <a:t> </a:t>
            </a:r>
            <a:r>
              <a:rPr lang="fr-FR" sz="2800" dirty="0"/>
              <a:t>Le </a:t>
            </a:r>
            <a:r>
              <a:rPr lang="fr-FR" sz="2800" dirty="0" err="1"/>
              <a:t>léman</a:t>
            </a:r>
            <a:r>
              <a:rPr lang="fr-FR" sz="2800" dirty="0"/>
              <a:t> express financé à hauteur de 100M€ en investissement et 4M€/an en fonctionnement, en accompagnement de la région pour assurer un bon niveau de service ;</a:t>
            </a:r>
          </a:p>
          <a:p>
            <a:pPr marL="355600" lvl="0" indent="-355600" algn="just"/>
            <a:r>
              <a:rPr lang="fr-FR" sz="2400" dirty="0">
                <a:sym typeface="Wingdings" panose="05000000000000000000" pitchFamily="2" charset="2"/>
              </a:rPr>
              <a:t> </a:t>
            </a:r>
            <a:r>
              <a:rPr lang="fr-FR" sz="2000" dirty="0">
                <a:sym typeface="Wingdings" panose="05000000000000000000" pitchFamily="2" charset="2"/>
              </a:rPr>
              <a:t></a:t>
            </a:r>
            <a:r>
              <a:rPr lang="fr-FR" sz="2800" dirty="0">
                <a:sym typeface="Wingdings" panose="05000000000000000000" pitchFamily="2" charset="2"/>
              </a:rPr>
              <a:t> </a:t>
            </a:r>
            <a:r>
              <a:rPr lang="fr-FR" sz="2800" dirty="0"/>
              <a:t>Un financement annuel pour les navettes lacustres de 600K€ par an en accompagnement des collectivités françaises ;</a:t>
            </a:r>
          </a:p>
          <a:p>
            <a:pPr marL="355600" lvl="0" indent="-355600" algn="just"/>
            <a:r>
              <a:rPr lang="fr-FR" sz="2400" dirty="0">
                <a:sym typeface="Wingdings" panose="05000000000000000000" pitchFamily="2" charset="2"/>
              </a:rPr>
              <a:t> </a:t>
            </a:r>
            <a:r>
              <a:rPr lang="fr-FR" sz="2000" dirty="0">
                <a:sym typeface="Wingdings" panose="05000000000000000000" pitchFamily="2" charset="2"/>
              </a:rPr>
              <a:t></a:t>
            </a:r>
            <a:r>
              <a:rPr lang="fr-FR" sz="2800" dirty="0">
                <a:sym typeface="Wingdings" panose="05000000000000000000" pitchFamily="2" charset="2"/>
              </a:rPr>
              <a:t> </a:t>
            </a:r>
            <a:r>
              <a:rPr lang="fr-FR" sz="2800" dirty="0"/>
              <a:t>Un financement de plusieurs dizaines de millions d’euros sur les pistes cyclables du chablais, notamment la via </a:t>
            </a:r>
            <a:r>
              <a:rPr lang="fr-FR" sz="2800" dirty="0" err="1"/>
              <a:t>Rhôna</a:t>
            </a:r>
            <a:r>
              <a:rPr lang="fr-FR" sz="2800" dirty="0"/>
              <a:t>.</a:t>
            </a:r>
          </a:p>
          <a:p>
            <a:endParaRPr lang="fr-FR" sz="2800" dirty="0"/>
          </a:p>
          <a:p>
            <a:endParaRPr lang="fr-FR" sz="2800" dirty="0"/>
          </a:p>
        </p:txBody>
      </p:sp>
      <p:sp>
        <p:nvSpPr>
          <p:cNvPr id="2" name="object 2">
            <a:extLst>
              <a:ext uri="{FF2B5EF4-FFF2-40B4-BE49-F238E27FC236}">
                <a16:creationId xmlns:a16="http://schemas.microsoft.com/office/drawing/2014/main" id="{6860245D-12D8-F94A-3083-1D7ADEADD1C9}"/>
              </a:ext>
            </a:extLst>
          </p:cNvPr>
          <p:cNvSpPr txBox="1">
            <a:spLocks/>
          </p:cNvSpPr>
          <p:nvPr/>
        </p:nvSpPr>
        <p:spPr>
          <a:xfrm>
            <a:off x="1460500" y="434850"/>
            <a:ext cx="9601200" cy="997709"/>
          </a:xfrm>
          <a:prstGeom prst="rect">
            <a:avLst/>
          </a:prstGeom>
        </p:spPr>
        <p:txBody>
          <a:bodyPr vert="horz" wrap="square" lIns="0" tIns="12700" rIns="0" bIns="0" rtlCol="0">
            <a:spAutoFit/>
          </a:bodyPr>
          <a:lstStyle>
            <a:lvl1pPr>
              <a:defRPr sz="5300" b="1" i="0">
                <a:solidFill>
                  <a:srgbClr val="231F20"/>
                </a:solidFill>
                <a:latin typeface="Montserrat"/>
                <a:ea typeface="+mj-ea"/>
                <a:cs typeface="Montserrat"/>
              </a:defRPr>
            </a:lvl1pPr>
          </a:lstStyle>
          <a:p>
            <a:pPr marL="12700" algn="just">
              <a:spcBef>
                <a:spcPts val="100"/>
              </a:spcBef>
            </a:pPr>
            <a:r>
              <a:rPr lang="fr-FR" sz="3200" dirty="0">
                <a:solidFill>
                  <a:srgbClr val="FF0000"/>
                </a:solidFill>
              </a:rPr>
              <a:t>Le département s’engage pour la mobilité multimodale dans le chablais</a:t>
            </a:r>
          </a:p>
        </p:txBody>
      </p:sp>
    </p:spTree>
    <p:extLst>
      <p:ext uri="{BB962C8B-B14F-4D97-AF65-F5344CB8AC3E}">
        <p14:creationId xmlns:p14="http://schemas.microsoft.com/office/powerpoint/2010/main" val="3232577993"/>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E47A7F1-8711-F291-C938-8A872A449649}"/>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7AA13FDF-A7F8-3BFF-3EEA-412DD02A1073}"/>
              </a:ext>
            </a:extLst>
          </p:cNvPr>
          <p:cNvSpPr>
            <a:spLocks noGrp="1"/>
          </p:cNvSpPr>
          <p:nvPr>
            <p:ph type="body" idx="1"/>
          </p:nvPr>
        </p:nvSpPr>
        <p:spPr>
          <a:xfrm>
            <a:off x="1625600" y="1117600"/>
            <a:ext cx="12268200" cy="7017306"/>
          </a:xfrm>
        </p:spPr>
        <p:txBody>
          <a:bodyPr rIns="252000"/>
          <a:lstStyle/>
          <a:p>
            <a:pPr marL="355600" lvl="0" indent="-355600" algn="just"/>
            <a:r>
              <a:rPr lang="fr-FR" sz="2400" dirty="0">
                <a:sym typeface="Wingdings" panose="05000000000000000000" pitchFamily="2" charset="2"/>
              </a:rPr>
              <a:t> </a:t>
            </a:r>
            <a:r>
              <a:rPr lang="fr-FR" sz="2000" dirty="0">
                <a:sym typeface="Wingdings" panose="05000000000000000000" pitchFamily="2" charset="2"/>
              </a:rPr>
              <a:t></a:t>
            </a:r>
            <a:r>
              <a:rPr lang="fr-FR" sz="2400" dirty="0">
                <a:sym typeface="Wingdings" panose="05000000000000000000" pitchFamily="2" charset="2"/>
              </a:rPr>
              <a:t> </a:t>
            </a:r>
            <a:r>
              <a:rPr lang="fr-FR" sz="2800" dirty="0"/>
              <a:t>Le département est à l’initiative du lancement d’une concession par l’Etat pour A412, il a financé l’intégralité des études pour un montant de 5M€ HT ;</a:t>
            </a:r>
          </a:p>
          <a:p>
            <a:pPr marL="355600" lvl="0" indent="-355600" algn="just"/>
            <a:r>
              <a:rPr lang="fr-FR" sz="2400" dirty="0">
                <a:sym typeface="Wingdings" panose="05000000000000000000" pitchFamily="2" charset="2"/>
              </a:rPr>
              <a:t> </a:t>
            </a:r>
            <a:r>
              <a:rPr lang="fr-FR" sz="2000" dirty="0">
                <a:sym typeface="Wingdings" panose="05000000000000000000" pitchFamily="2" charset="2"/>
              </a:rPr>
              <a:t></a:t>
            </a:r>
            <a:r>
              <a:rPr lang="fr-FR" sz="2800" dirty="0">
                <a:sym typeface="Wingdings" panose="05000000000000000000" pitchFamily="2" charset="2"/>
              </a:rPr>
              <a:t> </a:t>
            </a:r>
            <a:r>
              <a:rPr lang="fr-FR" sz="2800" dirty="0"/>
              <a:t>Il a garanti une subvention d’équilibre dans la limite de 108.5M€, qui n’a pas été appelée par </a:t>
            </a:r>
            <a:r>
              <a:rPr lang="fr-FR" sz="2800" dirty="0" err="1"/>
              <a:t>Amédéa</a:t>
            </a:r>
            <a:r>
              <a:rPr lang="fr-FR" sz="2800" dirty="0"/>
              <a:t> ;</a:t>
            </a:r>
          </a:p>
          <a:p>
            <a:pPr marL="355600" lvl="0" indent="-355600" algn="just"/>
            <a:r>
              <a:rPr lang="fr-FR" sz="2400" dirty="0">
                <a:sym typeface="Wingdings" panose="05000000000000000000" pitchFamily="2" charset="2"/>
              </a:rPr>
              <a:t> </a:t>
            </a:r>
            <a:r>
              <a:rPr lang="fr-FR" sz="2800" dirty="0">
                <a:sym typeface="Wingdings" panose="05000000000000000000" pitchFamily="2" charset="2"/>
              </a:rPr>
              <a:t> </a:t>
            </a:r>
            <a:r>
              <a:rPr lang="fr-FR" sz="2800" dirty="0"/>
              <a:t>Il a garanti un financement de 37M€ pour le pont rail d’Allinges, dont une avance de 6.7M€ a été versée et devrait être restituée puisque le financement sera assuré par </a:t>
            </a:r>
            <a:r>
              <a:rPr lang="fr-FR" sz="2800" dirty="0" err="1"/>
              <a:t>Amédéa</a:t>
            </a:r>
            <a:r>
              <a:rPr lang="fr-FR" sz="2800" dirty="0"/>
              <a:t> ;</a:t>
            </a:r>
          </a:p>
          <a:p>
            <a:pPr marL="355600" indent="-355600" algn="just"/>
            <a:r>
              <a:rPr lang="fr-FR" sz="2800" dirty="0">
                <a:sym typeface="Wingdings" panose="05000000000000000000" pitchFamily="2" charset="2"/>
              </a:rPr>
              <a:t> </a:t>
            </a:r>
            <a:r>
              <a:rPr lang="fr-FR" sz="2000" dirty="0">
                <a:sym typeface="Wingdings" panose="05000000000000000000" pitchFamily="2" charset="2"/>
              </a:rPr>
              <a:t> </a:t>
            </a:r>
            <a:r>
              <a:rPr lang="fr-FR" sz="2800" dirty="0"/>
              <a:t>Le département finance à 100% la suppression des passages à niveau 65 et 66 pour un montant de 43M€ HT ;</a:t>
            </a:r>
          </a:p>
          <a:p>
            <a:pPr algn="just"/>
            <a:r>
              <a:rPr lang="fr-FR" sz="2800" dirty="0">
                <a:sym typeface="Wingdings" panose="05000000000000000000" pitchFamily="2" charset="2"/>
              </a:rPr>
              <a:t> </a:t>
            </a:r>
            <a:r>
              <a:rPr lang="fr-FR" sz="2000" dirty="0">
                <a:sym typeface="Wingdings" panose="05000000000000000000" pitchFamily="2" charset="2"/>
              </a:rPr>
              <a:t></a:t>
            </a:r>
            <a:r>
              <a:rPr lang="fr-FR" sz="3200" dirty="0">
                <a:sym typeface="Wingdings" panose="05000000000000000000" pitchFamily="2" charset="2"/>
              </a:rPr>
              <a:t> </a:t>
            </a:r>
            <a:r>
              <a:rPr lang="fr-FR" sz="2800" dirty="0"/>
              <a:t>Le département abonde à hauteur de 1.5M€ le fonds de compensation agricole ;</a:t>
            </a:r>
          </a:p>
          <a:p>
            <a:pPr marL="355600" indent="-355600" algn="just"/>
            <a:r>
              <a:rPr lang="fr-FR" sz="2800" dirty="0">
                <a:sym typeface="Wingdings" panose="05000000000000000000" pitchFamily="2" charset="2"/>
              </a:rPr>
              <a:t> </a:t>
            </a:r>
            <a:r>
              <a:rPr lang="fr-FR" sz="2000" dirty="0">
                <a:sym typeface="Wingdings" panose="05000000000000000000" pitchFamily="2" charset="2"/>
              </a:rPr>
              <a:t> </a:t>
            </a:r>
            <a:r>
              <a:rPr lang="fr-FR" sz="2800" dirty="0"/>
              <a:t>Le département a obtenu du concessionnaire qu’il réalise 400 places de P+R au lieu des 120 prévues au contrat ;</a:t>
            </a:r>
          </a:p>
          <a:p>
            <a:pPr marL="355600" indent="-355600" algn="just"/>
            <a:r>
              <a:rPr lang="fr-FR" sz="2800" dirty="0">
                <a:sym typeface="Wingdings" panose="05000000000000000000" pitchFamily="2" charset="2"/>
              </a:rPr>
              <a:t> </a:t>
            </a:r>
            <a:r>
              <a:rPr lang="fr-FR" sz="2000" dirty="0">
                <a:sym typeface="Wingdings" panose="05000000000000000000" pitchFamily="2" charset="2"/>
              </a:rPr>
              <a:t></a:t>
            </a:r>
            <a:r>
              <a:rPr lang="fr-FR" sz="3200" dirty="0">
                <a:sym typeface="Wingdings" panose="05000000000000000000" pitchFamily="2" charset="2"/>
              </a:rPr>
              <a:t> </a:t>
            </a:r>
            <a:r>
              <a:rPr lang="fr-FR" sz="2800" dirty="0"/>
              <a:t>Le département finance à hauteur de 80% des mesures d’accompagnement visant à requalifier les centres bourgs qui ne seront plus traversés par le trafic.</a:t>
            </a:r>
          </a:p>
          <a:p>
            <a:endParaRPr lang="fr-FR" sz="2800" dirty="0"/>
          </a:p>
          <a:p>
            <a:endParaRPr lang="fr-FR" sz="2800" dirty="0"/>
          </a:p>
        </p:txBody>
      </p:sp>
      <p:sp>
        <p:nvSpPr>
          <p:cNvPr id="2" name="object 2">
            <a:extLst>
              <a:ext uri="{FF2B5EF4-FFF2-40B4-BE49-F238E27FC236}">
                <a16:creationId xmlns:a16="http://schemas.microsoft.com/office/drawing/2014/main" id="{5DD8C3A3-4865-CA66-58A2-E403CAD090A0}"/>
              </a:ext>
            </a:extLst>
          </p:cNvPr>
          <p:cNvSpPr txBox="1">
            <a:spLocks/>
          </p:cNvSpPr>
          <p:nvPr/>
        </p:nvSpPr>
        <p:spPr>
          <a:xfrm>
            <a:off x="1460500" y="434850"/>
            <a:ext cx="9601200" cy="505267"/>
          </a:xfrm>
          <a:prstGeom prst="rect">
            <a:avLst/>
          </a:prstGeom>
        </p:spPr>
        <p:txBody>
          <a:bodyPr vert="horz" wrap="square" lIns="0" tIns="12700" rIns="0" bIns="0" rtlCol="0">
            <a:spAutoFit/>
          </a:bodyPr>
          <a:lstStyle>
            <a:lvl1pPr>
              <a:defRPr sz="5300" b="1" i="0">
                <a:solidFill>
                  <a:srgbClr val="231F20"/>
                </a:solidFill>
                <a:latin typeface="Montserrat"/>
                <a:ea typeface="+mj-ea"/>
                <a:cs typeface="Montserrat"/>
              </a:defRPr>
            </a:lvl1pPr>
          </a:lstStyle>
          <a:p>
            <a:pPr marL="12700" algn="just">
              <a:spcBef>
                <a:spcPts val="100"/>
              </a:spcBef>
            </a:pPr>
            <a:r>
              <a:rPr lang="fr-FR" sz="3200" dirty="0">
                <a:solidFill>
                  <a:srgbClr val="FF0000"/>
                </a:solidFill>
              </a:rPr>
              <a:t>Pour A412</a:t>
            </a:r>
          </a:p>
        </p:txBody>
      </p:sp>
    </p:spTree>
    <p:extLst>
      <p:ext uri="{BB962C8B-B14F-4D97-AF65-F5344CB8AC3E}">
        <p14:creationId xmlns:p14="http://schemas.microsoft.com/office/powerpoint/2010/main" val="3739084607"/>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E3223B0-C0B1-B0B0-41A0-3DB3B3EBB255}"/>
            </a:ext>
          </a:extLst>
        </p:cNvPr>
        <p:cNvGrpSpPr/>
        <p:nvPr/>
      </p:nvGrpSpPr>
      <p:grpSpPr>
        <a:xfrm>
          <a:off x="0" y="0"/>
          <a:ext cx="0" cy="0"/>
          <a:chOff x="0" y="0"/>
          <a:chExt cx="0" cy="0"/>
        </a:xfrm>
      </p:grpSpPr>
      <p:sp>
        <p:nvSpPr>
          <p:cNvPr id="3" name="Espace réservé du texte 2">
            <a:extLst>
              <a:ext uri="{FF2B5EF4-FFF2-40B4-BE49-F238E27FC236}">
                <a16:creationId xmlns:a16="http://schemas.microsoft.com/office/drawing/2014/main" id="{2B9C90B8-37A8-3CB2-035C-76EC293203F7}"/>
              </a:ext>
            </a:extLst>
          </p:cNvPr>
          <p:cNvSpPr>
            <a:spLocks noGrp="1"/>
          </p:cNvSpPr>
          <p:nvPr>
            <p:ph type="body" idx="1"/>
          </p:nvPr>
        </p:nvSpPr>
        <p:spPr>
          <a:xfrm>
            <a:off x="1625600" y="1727200"/>
            <a:ext cx="12268200" cy="5170646"/>
          </a:xfrm>
        </p:spPr>
        <p:txBody>
          <a:bodyPr rIns="252000"/>
          <a:lstStyle/>
          <a:p>
            <a:pPr marL="355600" lvl="0" indent="-355600" algn="just"/>
            <a:r>
              <a:rPr lang="fr-FR" sz="2400" dirty="0">
                <a:sym typeface="Wingdings" panose="05000000000000000000" pitchFamily="2" charset="2"/>
              </a:rPr>
              <a:t> </a:t>
            </a:r>
            <a:r>
              <a:rPr lang="fr-FR" sz="2000" dirty="0">
                <a:sym typeface="Wingdings" panose="05000000000000000000" pitchFamily="2" charset="2"/>
              </a:rPr>
              <a:t></a:t>
            </a:r>
            <a:r>
              <a:rPr lang="fr-FR" sz="2400" dirty="0">
                <a:sym typeface="Wingdings" panose="05000000000000000000" pitchFamily="2" charset="2"/>
              </a:rPr>
              <a:t> </a:t>
            </a:r>
            <a:r>
              <a:rPr lang="fr-FR" sz="2800" dirty="0"/>
              <a:t>En dépit de la grande réussite du Léman express, les axes routiers restent fortement congestionnés Rd 1005, 903 et 1206 et le besoin de mobilité ne peut pas être satisfait par un seul mode de transport ;</a:t>
            </a:r>
          </a:p>
          <a:p>
            <a:pPr marL="355600" lvl="0" indent="-355600" algn="just"/>
            <a:r>
              <a:rPr lang="fr-FR" sz="2400" dirty="0">
                <a:sym typeface="Wingdings" panose="05000000000000000000" pitchFamily="2" charset="2"/>
              </a:rPr>
              <a:t> </a:t>
            </a:r>
            <a:r>
              <a:rPr lang="fr-FR" sz="2000" dirty="0">
                <a:sym typeface="Wingdings" panose="05000000000000000000" pitchFamily="2" charset="2"/>
              </a:rPr>
              <a:t></a:t>
            </a:r>
            <a:r>
              <a:rPr lang="fr-FR" sz="2800" dirty="0">
                <a:sym typeface="Wingdings" panose="05000000000000000000" pitchFamily="2" charset="2"/>
              </a:rPr>
              <a:t> </a:t>
            </a:r>
            <a:r>
              <a:rPr lang="fr-FR" sz="2800" dirty="0"/>
              <a:t>Le chablais est un territoire qui se développe et qui a besoin d’une meilleure accessibilité ;</a:t>
            </a:r>
          </a:p>
          <a:p>
            <a:pPr marL="355600" lvl="0" indent="-355600" algn="just">
              <a:tabLst>
                <a:tab pos="355600" algn="l"/>
              </a:tabLst>
            </a:pPr>
            <a:r>
              <a:rPr lang="fr-FR" sz="2400" dirty="0">
                <a:sym typeface="Wingdings" panose="05000000000000000000" pitchFamily="2" charset="2"/>
              </a:rPr>
              <a:t> </a:t>
            </a:r>
            <a:r>
              <a:rPr lang="fr-FR" sz="2000" dirty="0">
                <a:sym typeface="Wingdings" panose="05000000000000000000" pitchFamily="2" charset="2"/>
              </a:rPr>
              <a:t></a:t>
            </a:r>
            <a:r>
              <a:rPr lang="fr-FR" sz="2800" dirty="0">
                <a:sym typeface="Wingdings" panose="05000000000000000000" pitchFamily="2" charset="2"/>
              </a:rPr>
              <a:t> </a:t>
            </a:r>
            <a:r>
              <a:rPr lang="fr-FR" sz="2800" dirty="0"/>
              <a:t>Une meilleure qualité de l’air et moins de bruit pour les riverains des RD, moins de circulation dans les centres bourgs et des lieux de vie réhabilités ;</a:t>
            </a:r>
          </a:p>
          <a:p>
            <a:pPr marL="355600" lvl="0" indent="-355600" algn="just"/>
            <a:r>
              <a:rPr lang="fr-FR" sz="2400" dirty="0">
                <a:sym typeface="Wingdings" panose="05000000000000000000" pitchFamily="2" charset="2"/>
              </a:rPr>
              <a:t> </a:t>
            </a:r>
            <a:r>
              <a:rPr lang="fr-FR" sz="2000" dirty="0">
                <a:sym typeface="Wingdings" panose="05000000000000000000" pitchFamily="2" charset="2"/>
              </a:rPr>
              <a:t></a:t>
            </a:r>
            <a:r>
              <a:rPr lang="fr-FR" sz="2800" dirty="0">
                <a:sym typeface="Wingdings" panose="05000000000000000000" pitchFamily="2" charset="2"/>
              </a:rPr>
              <a:t> </a:t>
            </a:r>
            <a:r>
              <a:rPr lang="fr-FR" sz="2800" dirty="0"/>
              <a:t>La réalisation de l’autoroute contribuera à accroitre la sécurité routière, après mise en service le département interdira le trafic poids lourds de transit ;</a:t>
            </a:r>
          </a:p>
          <a:p>
            <a:pPr marL="355600" lvl="0" indent="-355600" algn="just"/>
            <a:r>
              <a:rPr lang="fr-FR" sz="2400" dirty="0">
                <a:sym typeface="Wingdings" panose="05000000000000000000" pitchFamily="2" charset="2"/>
              </a:rPr>
              <a:t> </a:t>
            </a:r>
            <a:r>
              <a:rPr lang="fr-FR" sz="2000" dirty="0">
                <a:sym typeface="Wingdings" panose="05000000000000000000" pitchFamily="2" charset="2"/>
              </a:rPr>
              <a:t></a:t>
            </a:r>
            <a:r>
              <a:rPr lang="fr-FR" sz="2800" dirty="0">
                <a:sym typeface="Wingdings" panose="05000000000000000000" pitchFamily="2" charset="2"/>
              </a:rPr>
              <a:t> </a:t>
            </a:r>
            <a:r>
              <a:rPr lang="fr-FR" sz="2800" dirty="0" err="1"/>
              <a:t>Amédéa</a:t>
            </a:r>
            <a:r>
              <a:rPr lang="fr-FR" sz="2800" dirty="0"/>
              <a:t> réalisera une nouvelle </a:t>
            </a:r>
            <a:r>
              <a:rPr lang="fr-FR" sz="2800" dirty="0" err="1"/>
              <a:t>véloroute</a:t>
            </a:r>
            <a:r>
              <a:rPr lang="fr-FR" sz="2800" dirty="0"/>
              <a:t> en interconnexion avec le réseau existant ou en projet.</a:t>
            </a:r>
          </a:p>
          <a:p>
            <a:endParaRPr lang="fr-FR" sz="2800" dirty="0"/>
          </a:p>
        </p:txBody>
      </p:sp>
      <p:sp>
        <p:nvSpPr>
          <p:cNvPr id="2" name="object 2">
            <a:extLst>
              <a:ext uri="{FF2B5EF4-FFF2-40B4-BE49-F238E27FC236}">
                <a16:creationId xmlns:a16="http://schemas.microsoft.com/office/drawing/2014/main" id="{15026103-E690-1ED9-42E0-B9F350A48757}"/>
              </a:ext>
            </a:extLst>
          </p:cNvPr>
          <p:cNvSpPr txBox="1">
            <a:spLocks/>
          </p:cNvSpPr>
          <p:nvPr/>
        </p:nvSpPr>
        <p:spPr>
          <a:xfrm>
            <a:off x="1460500" y="434850"/>
            <a:ext cx="9906000" cy="505267"/>
          </a:xfrm>
          <a:prstGeom prst="rect">
            <a:avLst/>
          </a:prstGeom>
        </p:spPr>
        <p:txBody>
          <a:bodyPr vert="horz" wrap="square" lIns="0" tIns="12700" rIns="0" bIns="0" rtlCol="0">
            <a:spAutoFit/>
          </a:bodyPr>
          <a:lstStyle>
            <a:lvl1pPr>
              <a:defRPr sz="5300" b="1" i="0">
                <a:solidFill>
                  <a:srgbClr val="231F20"/>
                </a:solidFill>
                <a:latin typeface="Montserrat"/>
                <a:ea typeface="+mj-ea"/>
                <a:cs typeface="Montserrat"/>
              </a:defRPr>
            </a:lvl1pPr>
          </a:lstStyle>
          <a:p>
            <a:pPr marL="12700" algn="l">
              <a:spcBef>
                <a:spcPts val="100"/>
              </a:spcBef>
            </a:pPr>
            <a:r>
              <a:rPr lang="fr-FR" sz="3200" dirty="0">
                <a:solidFill>
                  <a:srgbClr val="FF0000"/>
                </a:solidFill>
              </a:rPr>
              <a:t>Les raisons de l’engagement du département</a:t>
            </a:r>
          </a:p>
        </p:txBody>
      </p:sp>
    </p:spTree>
    <p:extLst>
      <p:ext uri="{BB962C8B-B14F-4D97-AF65-F5344CB8AC3E}">
        <p14:creationId xmlns:p14="http://schemas.microsoft.com/office/powerpoint/2010/main" val="1505014257"/>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
  <TotalTime>8052</TotalTime>
  <Words>427</Words>
  <Application>Microsoft Office PowerPoint</Application>
  <PresentationFormat>Personnalisé</PresentationFormat>
  <Paragraphs>23</Paragraphs>
  <Slides>4</Slides>
  <Notes>0</Notes>
  <HiddenSlides>0</HiddenSlides>
  <MMClips>0</MMClips>
  <ScaleCrop>false</ScaleCrop>
  <HeadingPairs>
    <vt:vector size="6" baseType="variant">
      <vt:variant>
        <vt:lpstr>Polices utilisées</vt:lpstr>
      </vt:variant>
      <vt:variant>
        <vt:i4>4</vt:i4>
      </vt:variant>
      <vt:variant>
        <vt:lpstr>Thème</vt:lpstr>
      </vt:variant>
      <vt:variant>
        <vt:i4>1</vt:i4>
      </vt:variant>
      <vt:variant>
        <vt:lpstr>Titres des diapositives</vt:lpstr>
      </vt:variant>
      <vt:variant>
        <vt:i4>4</vt:i4>
      </vt:variant>
    </vt:vector>
  </HeadingPairs>
  <TitlesOfParts>
    <vt:vector size="9" baseType="lpstr">
      <vt:lpstr>Calibri</vt:lpstr>
      <vt:lpstr>Montserrat</vt:lpstr>
      <vt:lpstr>Montserrat-Medium</vt:lpstr>
      <vt:lpstr>Wingdings</vt:lpstr>
      <vt:lpstr>Office Theme</vt:lpstr>
      <vt:lpstr>Présentation PowerPoint</vt:lpstr>
      <vt:lpstr>Présentation PowerPoint</vt:lpstr>
      <vt:lpstr>Présentation PowerPoint</vt:lpstr>
      <vt:lpstr>Présentation PowerPoint</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Présentation PowerPoint</dc:title>
  <dc:creator>SALAMAT Nadia</dc:creator>
  <cp:lastModifiedBy>SANNET-PEDRON Isabelle</cp:lastModifiedBy>
  <cp:revision>388</cp:revision>
  <cp:lastPrinted>2026-04-15T13:22:34Z</cp:lastPrinted>
  <dcterms:created xsi:type="dcterms:W3CDTF">2022-03-28T14:04:57Z</dcterms:created>
  <dcterms:modified xsi:type="dcterms:W3CDTF">2026-04-15T13:33:12Z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reated">
    <vt:filetime>2022-03-28T00:00:00Z</vt:filetime>
  </property>
  <property fmtid="{D5CDD505-2E9C-101B-9397-08002B2CF9AE}" pid="3" name="Creator">
    <vt:lpwstr>Adobe InDesign 16.4 (Macintosh)</vt:lpwstr>
  </property>
  <property fmtid="{D5CDD505-2E9C-101B-9397-08002B2CF9AE}" pid="4" name="LastSaved">
    <vt:filetime>2022-03-28T00:00:00Z</vt:filetime>
  </property>
</Properties>
</file>